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55" r:id="rId2"/>
    <p:sldId id="377" r:id="rId3"/>
    <p:sldId id="381" r:id="rId4"/>
    <p:sldId id="378" r:id="rId5"/>
    <p:sldId id="379" r:id="rId6"/>
    <p:sldId id="380" r:id="rId7"/>
    <p:sldId id="382" r:id="rId8"/>
    <p:sldId id="383" r:id="rId9"/>
    <p:sldId id="384" r:id="rId10"/>
    <p:sldId id="385" r:id="rId11"/>
    <p:sldId id="386" r:id="rId12"/>
    <p:sldId id="372" r:id="rId13"/>
  </p:sldIdLst>
  <p:sldSz cx="9144000" cy="6858000" type="screen4x3"/>
  <p:notesSz cx="7010400" cy="9296400"/>
  <p:defaultText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6AA3"/>
    <a:srgbClr val="4F81BD"/>
    <a:srgbClr val="FFFFFF"/>
    <a:srgbClr val="7F7F7F"/>
    <a:srgbClr val="CECECE"/>
    <a:srgbClr val="D9D9D9"/>
    <a:srgbClr val="7CC8EC"/>
    <a:srgbClr val="F47264"/>
    <a:srgbClr val="D14358"/>
    <a:srgbClr val="F6C3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p:normalViewPr>
  <p:slideViewPr>
    <p:cSldViewPr>
      <p:cViewPr varScale="1">
        <p:scale>
          <a:sx n="102" d="100"/>
          <a:sy n="102" d="100"/>
        </p:scale>
        <p:origin x="570"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C7A66A4-1E7D-456A-8184-DC4C6F8BA548}" type="datetimeFigureOut">
              <a:rPr lang="en-US" smtClean="0"/>
              <a:pPr/>
              <a:t>03/18/2017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18CE7B1-EEFF-4325-B8A5-590AB514CB10}" type="slidenum">
              <a:rPr lang="en-US" smtClean="0"/>
              <a:pPr/>
              <a:t>‹#›</a:t>
            </a:fld>
            <a:endParaRPr lang="en-US"/>
          </a:p>
        </p:txBody>
      </p:sp>
    </p:spTree>
    <p:extLst>
      <p:ext uri="{BB962C8B-B14F-4D97-AF65-F5344CB8AC3E}">
        <p14:creationId xmlns:p14="http://schemas.microsoft.com/office/powerpoint/2010/main" val="2043992072"/>
      </p:ext>
    </p:extLst>
  </p:cSld>
  <p:clrMap bg1="lt1" tx1="dk1" bg2="lt2" tx2="dk2" accent1="accent1" accent2="accent2" accent3="accent3" accent4="accent4" accent5="accent5" accent6="accent6" hlink="hlink" folHlink="folHlink"/>
  <p:notesStyle>
    <a:lvl1pPr marL="0" algn="l" defTabSz="1097280" rtl="0" eaLnBrk="1" latinLnBrk="0" hangingPunct="1">
      <a:defRPr sz="1440" kern="1200">
        <a:solidFill>
          <a:schemeClr val="tx1"/>
        </a:solidFill>
        <a:latin typeface="+mn-lt"/>
        <a:ea typeface="+mn-ea"/>
        <a:cs typeface="+mn-cs"/>
      </a:defRPr>
    </a:lvl1pPr>
    <a:lvl2pPr marL="548640" algn="l" defTabSz="1097280" rtl="0" eaLnBrk="1" latinLnBrk="0" hangingPunct="1">
      <a:defRPr sz="1440" kern="1200">
        <a:solidFill>
          <a:schemeClr val="tx1"/>
        </a:solidFill>
        <a:latin typeface="+mn-lt"/>
        <a:ea typeface="+mn-ea"/>
        <a:cs typeface="+mn-cs"/>
      </a:defRPr>
    </a:lvl2pPr>
    <a:lvl3pPr marL="1097280" algn="l" defTabSz="1097280" rtl="0" eaLnBrk="1" latinLnBrk="0" hangingPunct="1">
      <a:defRPr sz="1440" kern="1200">
        <a:solidFill>
          <a:schemeClr val="tx1"/>
        </a:solidFill>
        <a:latin typeface="+mn-lt"/>
        <a:ea typeface="+mn-ea"/>
        <a:cs typeface="+mn-cs"/>
      </a:defRPr>
    </a:lvl3pPr>
    <a:lvl4pPr marL="1645920" algn="l" defTabSz="1097280" rtl="0" eaLnBrk="1" latinLnBrk="0" hangingPunct="1">
      <a:defRPr sz="1440" kern="1200">
        <a:solidFill>
          <a:schemeClr val="tx1"/>
        </a:solidFill>
        <a:latin typeface="+mn-lt"/>
        <a:ea typeface="+mn-ea"/>
        <a:cs typeface="+mn-cs"/>
      </a:defRPr>
    </a:lvl4pPr>
    <a:lvl5pPr marL="2194560" algn="l" defTabSz="1097280" rtl="0" eaLnBrk="1" latinLnBrk="0" hangingPunct="1">
      <a:defRPr sz="1440" kern="1200">
        <a:solidFill>
          <a:schemeClr val="tx1"/>
        </a:solidFill>
        <a:latin typeface="+mn-lt"/>
        <a:ea typeface="+mn-ea"/>
        <a:cs typeface="+mn-cs"/>
      </a:defRPr>
    </a:lvl5pPr>
    <a:lvl6pPr marL="2743200" algn="l" defTabSz="1097280" rtl="0" eaLnBrk="1" latinLnBrk="0" hangingPunct="1">
      <a:defRPr sz="1440" kern="1200">
        <a:solidFill>
          <a:schemeClr val="tx1"/>
        </a:solidFill>
        <a:latin typeface="+mn-lt"/>
        <a:ea typeface="+mn-ea"/>
        <a:cs typeface="+mn-cs"/>
      </a:defRPr>
    </a:lvl6pPr>
    <a:lvl7pPr marL="3291840" algn="l" defTabSz="1097280" rtl="0" eaLnBrk="1" latinLnBrk="0" hangingPunct="1">
      <a:defRPr sz="1440" kern="1200">
        <a:solidFill>
          <a:schemeClr val="tx1"/>
        </a:solidFill>
        <a:latin typeface="+mn-lt"/>
        <a:ea typeface="+mn-ea"/>
        <a:cs typeface="+mn-cs"/>
      </a:defRPr>
    </a:lvl7pPr>
    <a:lvl8pPr marL="3840480" algn="l" defTabSz="1097280" rtl="0" eaLnBrk="1" latinLnBrk="0" hangingPunct="1">
      <a:defRPr sz="1440" kern="1200">
        <a:solidFill>
          <a:schemeClr val="tx1"/>
        </a:solidFill>
        <a:latin typeface="+mn-lt"/>
        <a:ea typeface="+mn-ea"/>
        <a:cs typeface="+mn-cs"/>
      </a:defRPr>
    </a:lvl8pPr>
    <a:lvl9pPr marL="4389120" algn="l" defTabSz="1097280" rtl="0" eaLnBrk="1" latinLnBrk="0" hangingPunct="1">
      <a:defRPr sz="144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8CE7B1-EEFF-4325-B8A5-590AB514CB10}" type="slidenum">
              <a:rPr lang="en-US" smtClean="0"/>
              <a:pPr/>
              <a:t>3</a:t>
            </a:fld>
            <a:endParaRPr lang="en-US"/>
          </a:p>
        </p:txBody>
      </p:sp>
    </p:spTree>
    <p:extLst>
      <p:ext uri="{BB962C8B-B14F-4D97-AF65-F5344CB8AC3E}">
        <p14:creationId xmlns:p14="http://schemas.microsoft.com/office/powerpoint/2010/main" val="456875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2" indent="0" algn="ctr">
              <a:buNone/>
              <a:defRPr>
                <a:solidFill>
                  <a:schemeClr val="tx1">
                    <a:tint val="75000"/>
                  </a:schemeClr>
                </a:solidFill>
              </a:defRPr>
            </a:lvl2pPr>
            <a:lvl3pPr marL="914364"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1"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1DDEF7-E63B-46B8-8D51-70EAE65685F2}" type="datetimeFigureOut">
              <a:rPr lang="en-US" smtClean="0"/>
              <a:pPr/>
              <a:t>03/18/2017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A0127-A86A-4F76-B694-EBB82CEF345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1DDEF7-E63B-46B8-8D51-70EAE65685F2}" type="datetimeFigureOut">
              <a:rPr lang="en-US" smtClean="0"/>
              <a:pPr/>
              <a:t>03/18/2017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A0127-A86A-4F76-B694-EBB82CEF345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1DDEF7-E63B-46B8-8D51-70EAE65685F2}" type="datetimeFigureOut">
              <a:rPr lang="en-US" smtClean="0"/>
              <a:pPr/>
              <a:t>03/18/2017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A0127-A86A-4F76-B694-EBB82CEF345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itle 19"/>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4"/>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182" indent="0">
              <a:buNone/>
              <a:defRPr sz="1800">
                <a:solidFill>
                  <a:schemeClr val="tx1">
                    <a:tint val="75000"/>
                  </a:schemeClr>
                </a:solidFill>
              </a:defRPr>
            </a:lvl2pPr>
            <a:lvl3pPr marL="914364" indent="0">
              <a:buNone/>
              <a:defRPr sz="1600">
                <a:solidFill>
                  <a:schemeClr val="tx1">
                    <a:tint val="75000"/>
                  </a:schemeClr>
                </a:solidFill>
              </a:defRPr>
            </a:lvl3pPr>
            <a:lvl4pPr marL="1371545" indent="0">
              <a:buNone/>
              <a:defRPr sz="1400">
                <a:solidFill>
                  <a:schemeClr val="tx1">
                    <a:tint val="75000"/>
                  </a:schemeClr>
                </a:solidFill>
              </a:defRPr>
            </a:lvl4pPr>
            <a:lvl5pPr marL="1828727" indent="0">
              <a:buNone/>
              <a:defRPr sz="1400">
                <a:solidFill>
                  <a:schemeClr val="tx1">
                    <a:tint val="75000"/>
                  </a:schemeClr>
                </a:solidFill>
              </a:defRPr>
            </a:lvl5pPr>
            <a:lvl6pPr marL="2285909" indent="0">
              <a:buNone/>
              <a:defRPr sz="1400">
                <a:solidFill>
                  <a:schemeClr val="tx1">
                    <a:tint val="75000"/>
                  </a:schemeClr>
                </a:solidFill>
              </a:defRPr>
            </a:lvl6pPr>
            <a:lvl7pPr marL="2743091" indent="0">
              <a:buNone/>
              <a:defRPr sz="1400">
                <a:solidFill>
                  <a:schemeClr val="tx1">
                    <a:tint val="75000"/>
                  </a:schemeClr>
                </a:solidFill>
              </a:defRPr>
            </a:lvl7pPr>
            <a:lvl8pPr marL="3200272" indent="0">
              <a:buNone/>
              <a:defRPr sz="1400">
                <a:solidFill>
                  <a:schemeClr val="tx1">
                    <a:tint val="75000"/>
                  </a:schemeClr>
                </a:solidFill>
              </a:defRPr>
            </a:lvl8pPr>
            <a:lvl9pPr marL="3657454"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sz="1000">
                <a:latin typeface="+mj-lt"/>
              </a:defRPr>
            </a:lvl1pPr>
          </a:lstStyle>
          <a:p>
            <a:endParaRPr lang="en-US"/>
          </a:p>
        </p:txBody>
      </p:sp>
      <p:sp>
        <p:nvSpPr>
          <p:cNvPr id="5" name="Footer Placeholder 4"/>
          <p:cNvSpPr>
            <a:spLocks noGrp="1"/>
          </p:cNvSpPr>
          <p:nvPr>
            <p:ph type="ftr" sz="quarter" idx="11"/>
          </p:nvPr>
        </p:nvSpPr>
        <p:spPr/>
        <p:txBody>
          <a:bodyPr/>
          <a:lstStyle>
            <a:lvl1pPr>
              <a:defRPr sz="1000">
                <a:latin typeface="+mj-lt"/>
              </a:defRPr>
            </a:lvl1pPr>
          </a:lstStyle>
          <a:p>
            <a:endParaRPr lang="en-US"/>
          </a:p>
        </p:txBody>
      </p:sp>
      <p:sp>
        <p:nvSpPr>
          <p:cNvPr id="6" name="Slide Number Placeholder 5"/>
          <p:cNvSpPr>
            <a:spLocks noGrp="1"/>
          </p:cNvSpPr>
          <p:nvPr>
            <p:ph type="sldNum" sz="quarter" idx="12"/>
          </p:nvPr>
        </p:nvSpPr>
        <p:spPr/>
        <p:txBody>
          <a:bodyPr/>
          <a:lstStyle>
            <a:lvl1pPr>
              <a:defRPr sz="1000">
                <a:latin typeface="+mj-lt"/>
              </a:defRPr>
            </a:lvl1pPr>
          </a:lstStyle>
          <a:p>
            <a:fld id="{9C04C079-7F5F-4255-A626-46765369A45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1DDEF7-E63B-46B8-8D51-70EAE65685F2}" type="datetimeFigureOut">
              <a:rPr lang="en-US" smtClean="0"/>
              <a:pPr/>
              <a:t>03/18/2017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FA0127-A86A-4F76-B694-EBB82CEF345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1DDEF7-E63B-46B8-8D51-70EAE65685F2}" type="datetimeFigureOut">
              <a:rPr lang="en-US" smtClean="0"/>
              <a:pPr/>
              <a:t>03/18/2017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FA0127-A86A-4F76-B694-EBB82CEF345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1DDEF7-E63B-46B8-8D51-70EAE65685F2}" type="datetimeFigureOut">
              <a:rPr lang="en-US" smtClean="0"/>
              <a:pPr/>
              <a:t>03/18/2017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FA0127-A86A-4F76-B694-EBB82CEF345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DDEF7-E63B-46B8-8D51-70EAE65685F2}" type="datetimeFigureOut">
              <a:rPr lang="en-US" smtClean="0"/>
              <a:pPr/>
              <a:t>03/18/2017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FA0127-A86A-4F76-B694-EBB82CEF345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4" cy="4691063"/>
          </a:xfrm>
        </p:spPr>
        <p:txBody>
          <a:bodyPr/>
          <a:lstStyle>
            <a:lvl1pPr marL="0" indent="0">
              <a:buNone/>
              <a:defRPr sz="1400"/>
            </a:lvl1pPr>
            <a:lvl2pPr marL="457182" indent="0">
              <a:buNone/>
              <a:defRPr sz="1200"/>
            </a:lvl2pPr>
            <a:lvl3pPr marL="914364" indent="0">
              <a:buNone/>
              <a:defRPr sz="1000"/>
            </a:lvl3pPr>
            <a:lvl4pPr marL="1371545" indent="0">
              <a:buNone/>
              <a:defRPr sz="900"/>
            </a:lvl4pPr>
            <a:lvl5pPr marL="1828727" indent="0">
              <a:buNone/>
              <a:defRPr sz="900"/>
            </a:lvl5pPr>
            <a:lvl6pPr marL="2285909" indent="0">
              <a:buNone/>
              <a:defRPr sz="900"/>
            </a:lvl6pPr>
            <a:lvl7pPr marL="2743091" indent="0">
              <a:buNone/>
              <a:defRPr sz="900"/>
            </a:lvl7pPr>
            <a:lvl8pPr marL="3200272" indent="0">
              <a:buNone/>
              <a:defRPr sz="900"/>
            </a:lvl8pPr>
            <a:lvl9pPr marL="3657454"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1DDEF7-E63B-46B8-8D51-70EAE65685F2}" type="datetimeFigureOut">
              <a:rPr lang="en-US" smtClean="0"/>
              <a:pPr/>
              <a:t>03/18/2017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FA0127-A86A-4F76-B694-EBB82CEF345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2" indent="0">
              <a:buNone/>
              <a:defRPr sz="2800"/>
            </a:lvl2pPr>
            <a:lvl3pPr marL="914364" indent="0">
              <a:buNone/>
              <a:defRPr sz="2400"/>
            </a:lvl3pPr>
            <a:lvl4pPr marL="1371545" indent="0">
              <a:buNone/>
              <a:defRPr sz="2000"/>
            </a:lvl4pPr>
            <a:lvl5pPr marL="1828727" indent="0">
              <a:buNone/>
              <a:defRPr sz="2000"/>
            </a:lvl5pPr>
            <a:lvl6pPr marL="2285909" indent="0">
              <a:buNone/>
              <a:defRPr sz="2000"/>
            </a:lvl6pPr>
            <a:lvl7pPr marL="2743091" indent="0">
              <a:buNone/>
              <a:defRPr sz="2000"/>
            </a:lvl7pPr>
            <a:lvl8pPr marL="3200272" indent="0">
              <a:buNone/>
              <a:defRPr sz="2000"/>
            </a:lvl8pPr>
            <a:lvl9pPr marL="3657454" indent="0">
              <a:buNone/>
              <a:defRPr sz="2000"/>
            </a:lvl9pPr>
          </a:lstStyle>
          <a:p>
            <a:endParaRPr lang="en-US"/>
          </a:p>
        </p:txBody>
      </p:sp>
      <p:sp>
        <p:nvSpPr>
          <p:cNvPr id="4" name="Text Placeholder 3"/>
          <p:cNvSpPr>
            <a:spLocks noGrp="1"/>
          </p:cNvSpPr>
          <p:nvPr>
            <p:ph type="body" sz="half" idx="2"/>
          </p:nvPr>
        </p:nvSpPr>
        <p:spPr>
          <a:xfrm>
            <a:off x="1792288" y="5367340"/>
            <a:ext cx="5486400" cy="804863"/>
          </a:xfrm>
        </p:spPr>
        <p:txBody>
          <a:bodyPr/>
          <a:lstStyle>
            <a:lvl1pPr marL="0" indent="0">
              <a:buNone/>
              <a:defRPr sz="1400"/>
            </a:lvl1pPr>
            <a:lvl2pPr marL="457182" indent="0">
              <a:buNone/>
              <a:defRPr sz="1200"/>
            </a:lvl2pPr>
            <a:lvl3pPr marL="914364" indent="0">
              <a:buNone/>
              <a:defRPr sz="1000"/>
            </a:lvl3pPr>
            <a:lvl4pPr marL="1371545" indent="0">
              <a:buNone/>
              <a:defRPr sz="900"/>
            </a:lvl4pPr>
            <a:lvl5pPr marL="1828727" indent="0">
              <a:buNone/>
              <a:defRPr sz="900"/>
            </a:lvl5pPr>
            <a:lvl6pPr marL="2285909" indent="0">
              <a:buNone/>
              <a:defRPr sz="900"/>
            </a:lvl6pPr>
            <a:lvl7pPr marL="2743091" indent="0">
              <a:buNone/>
              <a:defRPr sz="900"/>
            </a:lvl7pPr>
            <a:lvl8pPr marL="3200272" indent="0">
              <a:buNone/>
              <a:defRPr sz="900"/>
            </a:lvl8pPr>
            <a:lvl9pPr marL="3657454"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1DDEF7-E63B-46B8-8D51-70EAE65685F2}" type="datetimeFigureOut">
              <a:rPr lang="en-US" smtClean="0"/>
              <a:pPr/>
              <a:t>03/18/2017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FA0127-A86A-4F76-B694-EBB82CEF345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DDEF7-E63B-46B8-8D51-70EAE65685F2}" type="datetimeFigureOut">
              <a:rPr lang="en-US" smtClean="0"/>
              <a:pPr/>
              <a:t>03/18/2017</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FA0127-A86A-4F76-B694-EBB82CEF34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defTabSz="914364" rtl="0" eaLnBrk="1" latinLnBrk="0" hangingPunct="1">
        <a:spcBef>
          <a:spcPct val="0"/>
        </a:spcBef>
        <a:buNone/>
        <a:defRPr sz="4400" kern="1200">
          <a:solidFill>
            <a:schemeClr val="tx1"/>
          </a:solidFill>
          <a:latin typeface="+mj-lt"/>
          <a:ea typeface="+mj-ea"/>
          <a:cs typeface="+mj-cs"/>
        </a:defRPr>
      </a:lvl1pPr>
    </p:titleStyle>
    <p:bodyStyle>
      <a:lvl1pPr marL="342887" indent="-342887" algn="l" defTabSz="914364"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20" indent="-285738" algn="l" defTabSz="91436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54" indent="-228590" algn="l" defTabSz="914364"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36" indent="-228590" algn="l" defTabSz="914364"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17" indent="-228590" algn="l" defTabSz="914364"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99" indent="-228590" algn="l" defTabSz="91436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0" algn="l" defTabSz="91436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0" algn="l" defTabSz="91436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4" indent="-228590" algn="l" defTabSz="91436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4" rtl="0" eaLnBrk="1" latinLnBrk="0" hangingPunct="1">
        <a:defRPr sz="1800" kern="1200">
          <a:solidFill>
            <a:schemeClr val="tx1"/>
          </a:solidFill>
          <a:latin typeface="+mn-lt"/>
          <a:ea typeface="+mn-ea"/>
          <a:cs typeface="+mn-cs"/>
        </a:defRPr>
      </a:lvl1pPr>
      <a:lvl2pPr marL="457182"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1"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12.xml.rels><?xml version="1.0" encoding="UTF-8" standalone="yes"?>
<Relationships xmlns="http://schemas.openxmlformats.org/package/2006/relationships"><Relationship Id="rId3" Type="http://schemas.openxmlformats.org/officeDocument/2006/relationships/hyperlink" Target="https://www.facebook.com/HomeTrak/" TargetMode="External"/><Relationship Id="rId2" Type="http://schemas.openxmlformats.org/officeDocument/2006/relationships/hyperlink" Target="http://www.hometrakupdates.com/" TargetMode="External"/><Relationship Id="rId1" Type="http://schemas.openxmlformats.org/officeDocument/2006/relationships/slideLayout" Target="../slideLayouts/slideLayout2.xml"/><Relationship Id="rId5" Type="http://schemas.openxmlformats.org/officeDocument/2006/relationships/image" Target="../media/image28.jpeg"/><Relationship Id="rId4" Type="http://schemas.openxmlformats.org/officeDocument/2006/relationships/hyperlink" Target="mailto:assistance@hometraksupport.com?subject=HomeTrak%20Suppor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hometrakonline.ca/" TargetMode="External"/><Relationship Id="rId2" Type="http://schemas.openxmlformats.org/officeDocument/2006/relationships/hyperlink" Target="https://www.hometrakcloud.com/" TargetMode="Externa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2.png"/><Relationship Id="rId4" Type="http://schemas.openxmlformats.org/officeDocument/2006/relationships/hyperlink" Target="https://hometrak.atlassian.net/wiki/x/DABpAQ"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hometrak.atlassian.net/wiki/x/BYBLAg"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3149647"/>
            <a:ext cx="7315200" cy="587376"/>
          </a:xfrm>
        </p:spPr>
        <p:txBody>
          <a:bodyPr>
            <a:noAutofit/>
          </a:bodyPr>
          <a:lstStyle/>
          <a:p>
            <a:r>
              <a:rPr lang="en-US" sz="3600" dirty="0">
                <a:solidFill>
                  <a:schemeClr val="tx1">
                    <a:lumMod val="50000"/>
                    <a:lumOff val="50000"/>
                  </a:schemeClr>
                </a:solidFill>
                <a:latin typeface="Source Sans Pro ExtraLight" pitchFamily="34" charset="0"/>
                <a:ea typeface="Open Sans" pitchFamily="34" charset="0"/>
                <a:cs typeface="Open Sans" pitchFamily="34" charset="0"/>
              </a:rPr>
              <a:t>HomeTrak Online</a:t>
            </a:r>
          </a:p>
        </p:txBody>
      </p:sp>
      <p:sp>
        <p:nvSpPr>
          <p:cNvPr id="5" name="Subtitle 4"/>
          <p:cNvSpPr>
            <a:spLocks noGrp="1"/>
          </p:cNvSpPr>
          <p:nvPr>
            <p:ph type="subTitle" idx="1"/>
          </p:nvPr>
        </p:nvSpPr>
        <p:spPr>
          <a:xfrm>
            <a:off x="1828800" y="3729403"/>
            <a:ext cx="5410200" cy="599722"/>
          </a:xfrm>
        </p:spPr>
        <p:txBody>
          <a:bodyPr>
            <a:noAutofit/>
          </a:bodyPr>
          <a:lstStyle/>
          <a:p>
            <a:r>
              <a:rPr lang="en-US" sz="2400" spc="-150" dirty="0">
                <a:solidFill>
                  <a:schemeClr val="accent2"/>
                </a:solidFill>
                <a:latin typeface="Source Sans Pro" pitchFamily="34" charset="0"/>
              </a:rPr>
              <a:t> </a:t>
            </a:r>
          </a:p>
        </p:txBody>
      </p:sp>
      <p:cxnSp>
        <p:nvCxnSpPr>
          <p:cNvPr id="11" name="Straight Connector 10"/>
          <p:cNvCxnSpPr/>
          <p:nvPr/>
        </p:nvCxnSpPr>
        <p:spPr>
          <a:xfrm>
            <a:off x="4038600" y="3907734"/>
            <a:ext cx="2362200" cy="1764"/>
          </a:xfrm>
          <a:prstGeom prst="line">
            <a:avLst/>
          </a:prstGeom>
          <a:ln w="3175">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9400" y="3063410"/>
            <a:ext cx="2209800" cy="1764"/>
          </a:xfrm>
          <a:prstGeom prst="line">
            <a:avLst/>
          </a:prstGeom>
          <a:ln w="3175">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pic>
        <p:nvPicPr>
          <p:cNvPr id="8" name="Picture 7" descr="HomeTrak_Logo_4c_Hi_R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787673"/>
            <a:ext cx="3657600" cy="2105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4"/>
          <p:cNvSpPr txBox="1">
            <a:spLocks/>
          </p:cNvSpPr>
          <p:nvPr/>
        </p:nvSpPr>
        <p:spPr>
          <a:xfrm>
            <a:off x="1828800" y="4013370"/>
            <a:ext cx="5486400" cy="411480"/>
          </a:xfrm>
          <a:prstGeom prst="rect">
            <a:avLst/>
          </a:prstGeom>
        </p:spPr>
        <p:txBody>
          <a:bodyPr vert="horz" lIns="109728" tIns="54864" rIns="109728" bIns="54864" rtlCol="0">
            <a:noAutofit/>
          </a:bodyPr>
          <a:lstStyle>
            <a:lvl1pPr marL="0" indent="0" algn="ctr" defTabSz="761970" rtl="0" eaLnBrk="1" latinLnBrk="0" hangingPunct="1">
              <a:spcBef>
                <a:spcPct val="20000"/>
              </a:spcBef>
              <a:buFont typeface="Arial" pitchFamily="34" charset="0"/>
              <a:buNone/>
              <a:defRPr sz="2667" kern="1200">
                <a:solidFill>
                  <a:schemeClr val="tx1">
                    <a:tint val="75000"/>
                  </a:schemeClr>
                </a:solidFill>
                <a:latin typeface="+mn-lt"/>
                <a:ea typeface="+mn-ea"/>
                <a:cs typeface="+mn-cs"/>
              </a:defRPr>
            </a:lvl1pPr>
            <a:lvl2pPr marL="380985" indent="0" algn="ctr" defTabSz="761970" rtl="0" eaLnBrk="1" latinLnBrk="0" hangingPunct="1">
              <a:spcBef>
                <a:spcPct val="20000"/>
              </a:spcBef>
              <a:buFont typeface="Arial" pitchFamily="34" charset="0"/>
              <a:buNone/>
              <a:defRPr sz="2333" kern="1200">
                <a:solidFill>
                  <a:schemeClr val="tx1">
                    <a:tint val="75000"/>
                  </a:schemeClr>
                </a:solidFill>
                <a:latin typeface="+mn-lt"/>
                <a:ea typeface="+mn-ea"/>
                <a:cs typeface="+mn-cs"/>
              </a:defRPr>
            </a:lvl2pPr>
            <a:lvl3pPr marL="761970" indent="0" algn="ctr" defTabSz="76197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142954" indent="0" algn="ctr" defTabSz="761970" rtl="0" eaLnBrk="1" latinLnBrk="0" hangingPunct="1">
              <a:spcBef>
                <a:spcPct val="20000"/>
              </a:spcBef>
              <a:buFont typeface="Arial" pitchFamily="34" charset="0"/>
              <a:buNone/>
              <a:defRPr sz="1667" kern="1200">
                <a:solidFill>
                  <a:schemeClr val="tx1">
                    <a:tint val="75000"/>
                  </a:schemeClr>
                </a:solidFill>
                <a:latin typeface="+mn-lt"/>
                <a:ea typeface="+mn-ea"/>
                <a:cs typeface="+mn-cs"/>
              </a:defRPr>
            </a:lvl4pPr>
            <a:lvl5pPr marL="1523939" indent="0" algn="ctr" defTabSz="761970" rtl="0" eaLnBrk="1" latinLnBrk="0" hangingPunct="1">
              <a:spcBef>
                <a:spcPct val="20000"/>
              </a:spcBef>
              <a:buFont typeface="Arial" pitchFamily="34" charset="0"/>
              <a:buNone/>
              <a:defRPr sz="1667" kern="1200">
                <a:solidFill>
                  <a:schemeClr val="tx1">
                    <a:tint val="75000"/>
                  </a:schemeClr>
                </a:solidFill>
                <a:latin typeface="+mn-lt"/>
                <a:ea typeface="+mn-ea"/>
                <a:cs typeface="+mn-cs"/>
              </a:defRPr>
            </a:lvl5pPr>
            <a:lvl6pPr marL="1904924" indent="0" algn="ctr" defTabSz="761970" rtl="0" eaLnBrk="1" latinLnBrk="0" hangingPunct="1">
              <a:spcBef>
                <a:spcPct val="20000"/>
              </a:spcBef>
              <a:buFont typeface="Arial" pitchFamily="34" charset="0"/>
              <a:buNone/>
              <a:defRPr sz="1667" kern="1200">
                <a:solidFill>
                  <a:schemeClr val="tx1">
                    <a:tint val="75000"/>
                  </a:schemeClr>
                </a:solidFill>
                <a:latin typeface="+mn-lt"/>
                <a:ea typeface="+mn-ea"/>
                <a:cs typeface="+mn-cs"/>
              </a:defRPr>
            </a:lvl6pPr>
            <a:lvl7pPr marL="2285909" indent="0" algn="ctr" defTabSz="761970" rtl="0" eaLnBrk="1" latinLnBrk="0" hangingPunct="1">
              <a:spcBef>
                <a:spcPct val="20000"/>
              </a:spcBef>
              <a:buFont typeface="Arial" pitchFamily="34" charset="0"/>
              <a:buNone/>
              <a:defRPr sz="1667" kern="1200">
                <a:solidFill>
                  <a:schemeClr val="tx1">
                    <a:tint val="75000"/>
                  </a:schemeClr>
                </a:solidFill>
                <a:latin typeface="+mn-lt"/>
                <a:ea typeface="+mn-ea"/>
                <a:cs typeface="+mn-cs"/>
              </a:defRPr>
            </a:lvl7pPr>
            <a:lvl8pPr marL="2666893" indent="0" algn="ctr" defTabSz="761970" rtl="0" eaLnBrk="1" latinLnBrk="0" hangingPunct="1">
              <a:spcBef>
                <a:spcPct val="20000"/>
              </a:spcBef>
              <a:buFont typeface="Arial" pitchFamily="34" charset="0"/>
              <a:buNone/>
              <a:defRPr sz="1667" kern="1200">
                <a:solidFill>
                  <a:schemeClr val="tx1">
                    <a:tint val="75000"/>
                  </a:schemeClr>
                </a:solidFill>
                <a:latin typeface="+mn-lt"/>
                <a:ea typeface="+mn-ea"/>
                <a:cs typeface="+mn-cs"/>
              </a:defRPr>
            </a:lvl8pPr>
            <a:lvl9pPr marL="3047878" indent="0" algn="ctr" defTabSz="761970" rtl="0" eaLnBrk="1" latinLnBrk="0" hangingPunct="1">
              <a:spcBef>
                <a:spcPct val="20000"/>
              </a:spcBef>
              <a:buFont typeface="Arial" pitchFamily="34" charset="0"/>
              <a:buNone/>
              <a:defRPr sz="1667" kern="1200">
                <a:solidFill>
                  <a:schemeClr val="tx1">
                    <a:tint val="75000"/>
                  </a:schemeClr>
                </a:solidFill>
                <a:latin typeface="+mn-lt"/>
                <a:ea typeface="+mn-ea"/>
                <a:cs typeface="+mn-cs"/>
              </a:defRPr>
            </a:lvl9pPr>
          </a:lstStyle>
          <a:p>
            <a:r>
              <a:rPr lang="en-CA" sz="2880" spc="-180" dirty="0">
                <a:solidFill>
                  <a:srgbClr val="1B6AA3"/>
                </a:solidFill>
                <a:latin typeface="Source Sans Pro" pitchFamily="34" charset="0"/>
              </a:rPr>
              <a:t>For </a:t>
            </a:r>
            <a:r>
              <a:rPr lang="en-CA" sz="2880" spc="-180" dirty="0" smtClean="0">
                <a:solidFill>
                  <a:srgbClr val="1B6AA3"/>
                </a:solidFill>
                <a:latin typeface="Source Sans Pro" pitchFamily="34" charset="0"/>
              </a:rPr>
              <a:t>Caregivers</a:t>
            </a:r>
            <a:endParaRPr lang="en-US" sz="2880" spc="-180" dirty="0">
              <a:solidFill>
                <a:srgbClr val="1B6AA3"/>
              </a:solidFill>
              <a:latin typeface="Source Sans Pro" pitchFamily="34" charset="0"/>
            </a:endParaRPr>
          </a:p>
        </p:txBody>
      </p:sp>
    </p:spTree>
    <p:extLst>
      <p:ext uri="{BB962C8B-B14F-4D97-AF65-F5344CB8AC3E}">
        <p14:creationId xmlns:p14="http://schemas.microsoft.com/office/powerpoint/2010/main" val="34637699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2745290" y="685800"/>
            <a:ext cx="5958988" cy="410102"/>
          </a:xfrm>
        </p:spPr>
        <p:txBody>
          <a:bodyPr>
            <a:noAutofit/>
          </a:bodyPr>
          <a:lstStyle/>
          <a:p>
            <a:r>
              <a:rPr lang="en-CA" sz="2800" dirty="0">
                <a:solidFill>
                  <a:schemeClr val="tx1">
                    <a:lumMod val="50000"/>
                    <a:lumOff val="50000"/>
                  </a:schemeClr>
                </a:solidFill>
                <a:latin typeface="Source Sans Pro" pitchFamily="34" charset="0"/>
              </a:rPr>
              <a:t>Capturing Signatures</a:t>
            </a:r>
            <a:endParaRPr lang="en-US" sz="2800" dirty="0">
              <a:solidFill>
                <a:schemeClr val="tx1">
                  <a:lumMod val="50000"/>
                  <a:lumOff val="50000"/>
                </a:schemeClr>
              </a:solidFill>
              <a:latin typeface="Source Sans Pro" pitchFamily="34" charset="0"/>
            </a:endParaRPr>
          </a:p>
        </p:txBody>
      </p:sp>
      <p:sp>
        <p:nvSpPr>
          <p:cNvPr id="8" name="Rectangle 7"/>
          <p:cNvSpPr/>
          <p:nvPr/>
        </p:nvSpPr>
        <p:spPr>
          <a:xfrm>
            <a:off x="2" y="2243668"/>
            <a:ext cx="45719" cy="3132667"/>
          </a:xfrm>
          <a:prstGeom prst="rect">
            <a:avLst/>
          </a:prstGeom>
          <a:solidFill>
            <a:srgbClr val="7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Rectangle 1"/>
          <p:cNvSpPr/>
          <p:nvPr/>
        </p:nvSpPr>
        <p:spPr>
          <a:xfrm>
            <a:off x="3200400" y="1270689"/>
            <a:ext cx="5791200" cy="2862322"/>
          </a:xfrm>
          <a:prstGeom prst="rect">
            <a:avLst/>
          </a:prstGeom>
        </p:spPr>
        <p:txBody>
          <a:bodyPr wrap="square">
            <a:spAutoFit/>
          </a:bodyPr>
          <a:lstStyle/>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From any of the Calendar views you can tap a schedule then tap the </a:t>
            </a:r>
            <a:r>
              <a:rPr lang="en-CA" sz="1200" i="1" dirty="0">
                <a:solidFill>
                  <a:schemeClr val="bg1">
                    <a:lumMod val="50000"/>
                  </a:schemeClr>
                </a:solidFill>
                <a:latin typeface="Source Sans Pro" panose="020B0503030403020204" pitchFamily="34" charset="0"/>
              </a:rPr>
              <a:t>Details</a:t>
            </a:r>
            <a:r>
              <a:rPr lang="en-CA" sz="1200" dirty="0">
                <a:solidFill>
                  <a:schemeClr val="bg1">
                    <a:lumMod val="50000"/>
                  </a:schemeClr>
                </a:solidFill>
                <a:latin typeface="Source Sans Pro" panose="020B0503030403020204" pitchFamily="34" charset="0"/>
              </a:rPr>
              <a:t> drop-down menu and tap </a:t>
            </a:r>
            <a:r>
              <a:rPr lang="en-CA" sz="1200" b="1" dirty="0">
                <a:solidFill>
                  <a:schemeClr val="bg1">
                    <a:lumMod val="50000"/>
                  </a:schemeClr>
                </a:solidFill>
                <a:latin typeface="Source Sans Pro" panose="020B0503030403020204" pitchFamily="34" charset="0"/>
              </a:rPr>
              <a:t>Signatures</a:t>
            </a:r>
            <a:r>
              <a:rPr lang="en-CA" sz="1200" dirty="0">
                <a:solidFill>
                  <a:schemeClr val="bg1">
                    <a:lumMod val="50000"/>
                  </a:schemeClr>
                </a:solidFill>
                <a:latin typeface="Source Sans Pro" panose="020B0503030403020204" pitchFamily="34" charset="0"/>
              </a:rPr>
              <a:t>.</a:t>
            </a:r>
          </a:p>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Click the </a:t>
            </a:r>
            <a:r>
              <a:rPr lang="en-CA" sz="1200" b="1" dirty="0">
                <a:solidFill>
                  <a:schemeClr val="bg1">
                    <a:lumMod val="50000"/>
                  </a:schemeClr>
                </a:solidFill>
                <a:latin typeface="Source Sans Pro" panose="020B0503030403020204" pitchFamily="34" charset="0"/>
              </a:rPr>
              <a:t>Client</a:t>
            </a:r>
            <a:r>
              <a:rPr lang="en-CA" sz="1200" dirty="0">
                <a:solidFill>
                  <a:schemeClr val="bg1">
                    <a:lumMod val="50000"/>
                  </a:schemeClr>
                </a:solidFill>
                <a:latin typeface="Source Sans Pro" panose="020B0503030403020204" pitchFamily="34" charset="0"/>
              </a:rPr>
              <a:t> button to open the </a:t>
            </a:r>
            <a:r>
              <a:rPr lang="en-CA" sz="1200" b="1" dirty="0">
                <a:solidFill>
                  <a:schemeClr val="bg1">
                    <a:lumMod val="50000"/>
                  </a:schemeClr>
                </a:solidFill>
                <a:latin typeface="Source Sans Pro" panose="020B0503030403020204" pitchFamily="34" charset="0"/>
              </a:rPr>
              <a:t>Mobile</a:t>
            </a:r>
            <a:r>
              <a:rPr lang="en-CA" sz="1200" dirty="0">
                <a:solidFill>
                  <a:schemeClr val="bg1">
                    <a:lumMod val="50000"/>
                  </a:schemeClr>
                </a:solidFill>
                <a:latin typeface="Source Sans Pro" panose="020B0503030403020204" pitchFamily="34" charset="0"/>
              </a:rPr>
              <a:t> </a:t>
            </a:r>
            <a:r>
              <a:rPr lang="en-CA" sz="1200" b="1" dirty="0">
                <a:solidFill>
                  <a:schemeClr val="bg1">
                    <a:lumMod val="50000"/>
                  </a:schemeClr>
                </a:solidFill>
                <a:latin typeface="Source Sans Pro" panose="020B0503030403020204" pitchFamily="34" charset="0"/>
              </a:rPr>
              <a:t>Signature</a:t>
            </a:r>
            <a:r>
              <a:rPr lang="en-CA" sz="1200" dirty="0">
                <a:solidFill>
                  <a:schemeClr val="bg1">
                    <a:lumMod val="50000"/>
                  </a:schemeClr>
                </a:solidFill>
                <a:latin typeface="Source Sans Pro" panose="020B0503030403020204" pitchFamily="34" charset="0"/>
              </a:rPr>
              <a:t> screen.</a:t>
            </a:r>
          </a:p>
          <a:p>
            <a:pPr marL="396859" lvl="1"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Click </a:t>
            </a:r>
            <a:r>
              <a:rPr lang="en-CA" sz="1200" i="1" dirty="0">
                <a:solidFill>
                  <a:schemeClr val="bg1">
                    <a:lumMod val="50000"/>
                  </a:schemeClr>
                </a:solidFill>
                <a:latin typeface="Source Sans Pro" panose="020B0503030403020204" pitchFamily="34" charset="0"/>
              </a:rPr>
              <a:t>OK</a:t>
            </a:r>
            <a:r>
              <a:rPr lang="en-CA" sz="1200" dirty="0">
                <a:solidFill>
                  <a:schemeClr val="bg1">
                    <a:lumMod val="50000"/>
                  </a:schemeClr>
                </a:solidFill>
                <a:latin typeface="Source Sans Pro" panose="020B0503030403020204" pitchFamily="34" charset="0"/>
              </a:rPr>
              <a:t>, the Tasks Completed screen appears. Client will click </a:t>
            </a:r>
            <a:r>
              <a:rPr lang="en-CA" sz="1200" i="1" dirty="0">
                <a:solidFill>
                  <a:schemeClr val="bg1">
                    <a:lumMod val="50000"/>
                  </a:schemeClr>
                </a:solidFill>
                <a:latin typeface="Source Sans Pro" panose="020B0503030403020204" pitchFamily="34" charset="0"/>
              </a:rPr>
              <a:t>Yes</a:t>
            </a:r>
            <a:r>
              <a:rPr lang="en-CA" sz="1200" dirty="0">
                <a:solidFill>
                  <a:schemeClr val="bg1">
                    <a:lumMod val="50000"/>
                  </a:schemeClr>
                </a:solidFill>
                <a:latin typeface="Source Sans Pro" panose="020B0503030403020204" pitchFamily="34" charset="0"/>
              </a:rPr>
              <a:t> or </a:t>
            </a:r>
            <a:r>
              <a:rPr lang="en-CA" sz="1200" i="1" dirty="0">
                <a:solidFill>
                  <a:schemeClr val="bg1">
                    <a:lumMod val="50000"/>
                  </a:schemeClr>
                </a:solidFill>
                <a:latin typeface="Source Sans Pro" panose="020B0503030403020204" pitchFamily="34" charset="0"/>
              </a:rPr>
              <a:t>No</a:t>
            </a:r>
            <a:r>
              <a:rPr lang="en-CA" sz="1200" dirty="0">
                <a:solidFill>
                  <a:schemeClr val="bg1">
                    <a:lumMod val="50000"/>
                  </a:schemeClr>
                </a:solidFill>
                <a:latin typeface="Source Sans Pro" panose="020B0503030403020204" pitchFamily="34" charset="0"/>
              </a:rPr>
              <a:t>. </a:t>
            </a:r>
          </a:p>
          <a:p>
            <a:pPr marL="396859" lvl="1"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If they click </a:t>
            </a:r>
            <a:r>
              <a:rPr lang="en-CA" sz="1200" i="1" dirty="0">
                <a:solidFill>
                  <a:schemeClr val="bg1">
                    <a:lumMod val="50000"/>
                  </a:schemeClr>
                </a:solidFill>
                <a:latin typeface="Source Sans Pro" panose="020B0503030403020204" pitchFamily="34" charset="0"/>
              </a:rPr>
              <a:t>Yes</a:t>
            </a:r>
            <a:r>
              <a:rPr lang="en-CA" sz="1200" dirty="0">
                <a:solidFill>
                  <a:schemeClr val="bg1">
                    <a:lumMod val="50000"/>
                  </a:schemeClr>
                </a:solidFill>
                <a:latin typeface="Source Sans Pro" panose="020B0503030403020204" pitchFamily="34" charset="0"/>
              </a:rPr>
              <a:t>, the signature screen opens for them to sign. Click </a:t>
            </a:r>
            <a:r>
              <a:rPr lang="en-CA" sz="1200" i="1" dirty="0" smtClean="0">
                <a:solidFill>
                  <a:schemeClr val="bg1">
                    <a:lumMod val="50000"/>
                  </a:schemeClr>
                </a:solidFill>
                <a:latin typeface="Source Sans Pro" panose="020B0503030403020204" pitchFamily="34" charset="0"/>
              </a:rPr>
              <a:t>Save</a:t>
            </a:r>
            <a:r>
              <a:rPr lang="en-CA" sz="1200" dirty="0" smtClean="0">
                <a:solidFill>
                  <a:schemeClr val="bg1">
                    <a:lumMod val="50000"/>
                  </a:schemeClr>
                </a:solidFill>
                <a:latin typeface="Source Sans Pro" panose="020B0503030403020204" pitchFamily="34" charset="0"/>
              </a:rPr>
              <a:t>. </a:t>
            </a:r>
            <a:r>
              <a:rPr lang="en-CA" sz="1200" dirty="0">
                <a:solidFill>
                  <a:schemeClr val="bg1">
                    <a:lumMod val="50000"/>
                  </a:schemeClr>
                </a:solidFill>
                <a:latin typeface="Source Sans Pro" panose="020B0503030403020204" pitchFamily="34" charset="0"/>
              </a:rPr>
              <a:t>Repeat steps for Caregiver’s signature if required. If not, click </a:t>
            </a:r>
            <a:r>
              <a:rPr lang="en-CA" sz="1200" i="1" dirty="0">
                <a:solidFill>
                  <a:schemeClr val="bg1">
                    <a:lumMod val="50000"/>
                  </a:schemeClr>
                </a:solidFill>
                <a:latin typeface="Source Sans Pro" panose="020B0503030403020204" pitchFamily="34" charset="0"/>
              </a:rPr>
              <a:t>OK</a:t>
            </a:r>
            <a:r>
              <a:rPr lang="en-CA" sz="1200" dirty="0">
                <a:solidFill>
                  <a:schemeClr val="bg1">
                    <a:lumMod val="50000"/>
                  </a:schemeClr>
                </a:solidFill>
                <a:latin typeface="Source Sans Pro" panose="020B0503030403020204" pitchFamily="34" charset="0"/>
              </a:rPr>
              <a:t>.</a:t>
            </a:r>
          </a:p>
          <a:p>
            <a:pPr marL="173032" lvl="1"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The signatures will be attached to the schedule and visible to the Office Staff.</a:t>
            </a:r>
          </a:p>
          <a:p>
            <a:pPr marL="628625" lvl="1" indent="-171443">
              <a:lnSpc>
                <a:spcPct val="150000"/>
              </a:lnSpc>
              <a:buFont typeface="Arial" panose="020B0604020202020204" pitchFamily="34" charset="0"/>
              <a:buChar char="•"/>
            </a:pPr>
            <a:endParaRPr lang="en-CA" sz="1200" dirty="0">
              <a:solidFill>
                <a:schemeClr val="bg1">
                  <a:lumMod val="50000"/>
                </a:schemeClr>
              </a:solidFill>
              <a:latin typeface="Source Sans Pro" panose="020B0503030403020204" pitchFamily="34" charset="0"/>
            </a:endParaRPr>
          </a:p>
          <a:p>
            <a:pPr marL="396859" lvl="1" indent="-171443">
              <a:lnSpc>
                <a:spcPct val="150000"/>
              </a:lnSpc>
              <a:buFont typeface="Arial" panose="020B0604020202020204" pitchFamily="34" charset="0"/>
              <a:buChar char="•"/>
            </a:pPr>
            <a:endParaRPr lang="en-CA" sz="1200" dirty="0">
              <a:solidFill>
                <a:schemeClr val="bg1">
                  <a:lumMod val="50000"/>
                </a:schemeClr>
              </a:solidFill>
              <a:latin typeface="Source Sans Pro" panose="020B0503030403020204" pitchFamily="34" charset="0"/>
            </a:endParaRPr>
          </a:p>
          <a:p>
            <a:pPr marL="628625" lvl="1" indent="-171443">
              <a:lnSpc>
                <a:spcPct val="150000"/>
              </a:lnSpc>
              <a:buFont typeface="Arial" panose="020B0604020202020204" pitchFamily="34" charset="0"/>
              <a:buChar char="•"/>
            </a:pPr>
            <a:endParaRPr lang="en-CA" sz="1200" dirty="0">
              <a:solidFill>
                <a:schemeClr val="bg1">
                  <a:lumMod val="50000"/>
                </a:schemeClr>
              </a:solidFill>
              <a:latin typeface="Source Sans Pro" panose="020B0503030403020204" pitchFamily="34" charset="0"/>
            </a:endParaRPr>
          </a:p>
        </p:txBody>
      </p:sp>
      <p:grpSp>
        <p:nvGrpSpPr>
          <p:cNvPr id="9" name="Group 8"/>
          <p:cNvGrpSpPr/>
          <p:nvPr/>
        </p:nvGrpSpPr>
        <p:grpSpPr>
          <a:xfrm>
            <a:off x="440283" y="1227668"/>
            <a:ext cx="2287530" cy="4555067"/>
            <a:chOff x="685800" y="514350"/>
            <a:chExt cx="1985010" cy="4162944"/>
          </a:xfrm>
        </p:grpSpPr>
        <p:pic>
          <p:nvPicPr>
            <p:cNvPr id="10" name="Picture 9" descr="iPhone-5-(black).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514350"/>
              <a:ext cx="1985010" cy="416294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1" name="Rectangle 10"/>
            <p:cNvSpPr/>
            <p:nvPr/>
          </p:nvSpPr>
          <p:spPr>
            <a:xfrm>
              <a:off x="838200" y="1123950"/>
              <a:ext cx="1676400" cy="297179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5" name="Picture 4"/>
          <p:cNvPicPr>
            <a:picLocks noChangeAspect="1"/>
          </p:cNvPicPr>
          <p:nvPr/>
        </p:nvPicPr>
        <p:blipFill>
          <a:blip r:embed="rId3"/>
          <a:stretch>
            <a:fillRect/>
          </a:stretch>
        </p:blipFill>
        <p:spPr>
          <a:xfrm>
            <a:off x="615908" y="1894688"/>
            <a:ext cx="1931888" cy="3251724"/>
          </a:xfrm>
          <a:prstGeom prst="rect">
            <a:avLst/>
          </a:prstGeom>
        </p:spPr>
      </p:pic>
      <p:pic>
        <p:nvPicPr>
          <p:cNvPr id="7" name="Picture 6"/>
          <p:cNvPicPr>
            <a:picLocks noChangeAspect="1"/>
          </p:cNvPicPr>
          <p:nvPr/>
        </p:nvPicPr>
        <p:blipFill>
          <a:blip r:embed="rId4"/>
          <a:stretch>
            <a:fillRect/>
          </a:stretch>
        </p:blipFill>
        <p:spPr>
          <a:xfrm>
            <a:off x="2777437" y="3504482"/>
            <a:ext cx="1695270" cy="1108693"/>
          </a:xfrm>
          <a:prstGeom prst="rect">
            <a:avLst/>
          </a:prstGeom>
        </p:spPr>
      </p:pic>
      <p:pic>
        <p:nvPicPr>
          <p:cNvPr id="12" name="Picture 11"/>
          <p:cNvPicPr>
            <a:picLocks noChangeAspect="1"/>
          </p:cNvPicPr>
          <p:nvPr/>
        </p:nvPicPr>
        <p:blipFill>
          <a:blip r:embed="rId5"/>
          <a:stretch>
            <a:fillRect/>
          </a:stretch>
        </p:blipFill>
        <p:spPr>
          <a:xfrm>
            <a:off x="4624095" y="3504481"/>
            <a:ext cx="1748590" cy="2323630"/>
          </a:xfrm>
          <a:prstGeom prst="rect">
            <a:avLst/>
          </a:prstGeom>
        </p:spPr>
      </p:pic>
      <p:pic>
        <p:nvPicPr>
          <p:cNvPr id="13" name="Picture 12"/>
          <p:cNvPicPr>
            <a:picLocks noChangeAspect="1"/>
          </p:cNvPicPr>
          <p:nvPr/>
        </p:nvPicPr>
        <p:blipFill>
          <a:blip r:embed="rId6"/>
          <a:stretch>
            <a:fillRect/>
          </a:stretch>
        </p:blipFill>
        <p:spPr>
          <a:xfrm>
            <a:off x="6552702" y="3504481"/>
            <a:ext cx="2057899" cy="2293762"/>
          </a:xfrm>
          <a:prstGeom prst="rect">
            <a:avLst/>
          </a:prstGeom>
          <a:ln>
            <a:solidFill>
              <a:schemeClr val="bg1">
                <a:lumMod val="85000"/>
              </a:schemeClr>
            </a:solidFill>
          </a:ln>
        </p:spPr>
      </p:pic>
      <p:sp>
        <p:nvSpPr>
          <p:cNvPr id="16" name="Pentagon 15"/>
          <p:cNvSpPr/>
          <p:nvPr/>
        </p:nvSpPr>
        <p:spPr>
          <a:xfrm>
            <a:off x="8641080" y="6553200"/>
            <a:ext cx="381000" cy="22860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latin typeface="Source Sans Pro" pitchFamily="34" charset="0"/>
              </a:rPr>
              <a:t>09</a:t>
            </a:r>
            <a:endParaRPr lang="en-US" sz="1000" dirty="0">
              <a:latin typeface="Source Sans Pro" pitchFamily="34" charset="0"/>
            </a:endParaRPr>
          </a:p>
        </p:txBody>
      </p:sp>
    </p:spTree>
    <p:extLst>
      <p:ext uri="{BB962C8B-B14F-4D97-AF65-F5344CB8AC3E}">
        <p14:creationId xmlns:p14="http://schemas.microsoft.com/office/powerpoint/2010/main" val="36051892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2727813" y="702252"/>
            <a:ext cx="5958988" cy="410102"/>
          </a:xfrm>
        </p:spPr>
        <p:txBody>
          <a:bodyPr>
            <a:noAutofit/>
          </a:bodyPr>
          <a:lstStyle/>
          <a:p>
            <a:r>
              <a:rPr lang="en-CA" sz="2800" dirty="0">
                <a:solidFill>
                  <a:schemeClr val="tx1">
                    <a:lumMod val="50000"/>
                    <a:lumOff val="50000"/>
                  </a:schemeClr>
                </a:solidFill>
                <a:latin typeface="Source Sans Pro" pitchFamily="34" charset="0"/>
              </a:rPr>
              <a:t>Saved Reports</a:t>
            </a:r>
            <a:endParaRPr lang="en-US" sz="2800" dirty="0">
              <a:solidFill>
                <a:schemeClr val="tx1">
                  <a:lumMod val="50000"/>
                  <a:lumOff val="50000"/>
                </a:schemeClr>
              </a:solidFill>
              <a:latin typeface="Source Sans Pro" pitchFamily="34" charset="0"/>
            </a:endParaRPr>
          </a:p>
        </p:txBody>
      </p:sp>
      <p:sp>
        <p:nvSpPr>
          <p:cNvPr id="8" name="Rectangle 7"/>
          <p:cNvSpPr/>
          <p:nvPr/>
        </p:nvSpPr>
        <p:spPr>
          <a:xfrm>
            <a:off x="2" y="2243668"/>
            <a:ext cx="45719" cy="3132667"/>
          </a:xfrm>
          <a:prstGeom prst="rect">
            <a:avLst/>
          </a:prstGeom>
          <a:solidFill>
            <a:srgbClr val="7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Rectangle 1"/>
          <p:cNvSpPr/>
          <p:nvPr/>
        </p:nvSpPr>
        <p:spPr>
          <a:xfrm>
            <a:off x="3276600" y="1270688"/>
            <a:ext cx="5410200" cy="2585323"/>
          </a:xfrm>
          <a:prstGeom prst="rect">
            <a:avLst/>
          </a:prstGeom>
        </p:spPr>
        <p:txBody>
          <a:bodyPr wrap="square">
            <a:spAutoFit/>
          </a:bodyPr>
          <a:lstStyle/>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From any of the Calendar views you can tap a schedule then tap the </a:t>
            </a:r>
            <a:r>
              <a:rPr lang="en-CA" sz="1200" i="1" dirty="0">
                <a:solidFill>
                  <a:schemeClr val="bg1">
                    <a:lumMod val="50000"/>
                  </a:schemeClr>
                </a:solidFill>
                <a:latin typeface="Source Sans Pro" panose="020B0503030403020204" pitchFamily="34" charset="0"/>
              </a:rPr>
              <a:t>Details</a:t>
            </a:r>
            <a:r>
              <a:rPr lang="en-CA" sz="1200" dirty="0">
                <a:solidFill>
                  <a:schemeClr val="bg1">
                    <a:lumMod val="50000"/>
                  </a:schemeClr>
                </a:solidFill>
                <a:latin typeface="Source Sans Pro" panose="020B0503030403020204" pitchFamily="34" charset="0"/>
              </a:rPr>
              <a:t> drop-down menu and tap </a:t>
            </a:r>
            <a:r>
              <a:rPr lang="en-CA" sz="1200" b="1" dirty="0">
                <a:solidFill>
                  <a:schemeClr val="bg1">
                    <a:lumMod val="50000"/>
                  </a:schemeClr>
                </a:solidFill>
                <a:latin typeface="Source Sans Pro" panose="020B0503030403020204" pitchFamily="34" charset="0"/>
              </a:rPr>
              <a:t>Saved Reports</a:t>
            </a:r>
            <a:r>
              <a:rPr lang="en-CA" sz="1200" dirty="0">
                <a:solidFill>
                  <a:schemeClr val="bg1">
                    <a:lumMod val="50000"/>
                  </a:schemeClr>
                </a:solidFill>
                <a:latin typeface="Source Sans Pro" panose="020B0503030403020204" pitchFamily="34" charset="0"/>
              </a:rPr>
              <a:t>.</a:t>
            </a:r>
          </a:p>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Click the </a:t>
            </a:r>
            <a:r>
              <a:rPr lang="en-CA" sz="1200" b="1" dirty="0">
                <a:solidFill>
                  <a:schemeClr val="bg1">
                    <a:lumMod val="50000"/>
                  </a:schemeClr>
                </a:solidFill>
                <a:latin typeface="Source Sans Pro" panose="020B0503030403020204" pitchFamily="34" charset="0"/>
              </a:rPr>
              <a:t>Report </a:t>
            </a:r>
            <a:r>
              <a:rPr lang="en-CA" sz="1200" dirty="0" smtClean="0">
                <a:solidFill>
                  <a:schemeClr val="bg1">
                    <a:lumMod val="50000"/>
                  </a:schemeClr>
                </a:solidFill>
                <a:latin typeface="Source Sans Pro" panose="020B0503030403020204" pitchFamily="34" charset="0"/>
              </a:rPr>
              <a:t>icon </a:t>
            </a:r>
            <a:r>
              <a:rPr lang="en-CA" sz="1200" dirty="0">
                <a:solidFill>
                  <a:schemeClr val="bg1">
                    <a:lumMod val="50000"/>
                  </a:schemeClr>
                </a:solidFill>
                <a:latin typeface="Source Sans Pro" panose="020B0503030403020204" pitchFamily="34" charset="0"/>
              </a:rPr>
              <a:t>to open the </a:t>
            </a:r>
            <a:r>
              <a:rPr lang="en-CA" sz="1200" b="1" dirty="0">
                <a:solidFill>
                  <a:schemeClr val="bg1">
                    <a:lumMod val="50000"/>
                  </a:schemeClr>
                </a:solidFill>
                <a:latin typeface="Source Sans Pro" panose="020B0503030403020204" pitchFamily="34" charset="0"/>
              </a:rPr>
              <a:t>Report Viewer </a:t>
            </a:r>
            <a:r>
              <a:rPr lang="en-CA" sz="1200" dirty="0">
                <a:solidFill>
                  <a:schemeClr val="bg1">
                    <a:lumMod val="50000"/>
                  </a:schemeClr>
                </a:solidFill>
                <a:latin typeface="Source Sans Pro" panose="020B0503030403020204" pitchFamily="34" charset="0"/>
              </a:rPr>
              <a:t>screen.</a:t>
            </a:r>
          </a:p>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You then can use </a:t>
            </a:r>
            <a:r>
              <a:rPr lang="en-CA" sz="1200" dirty="0" smtClean="0">
                <a:solidFill>
                  <a:schemeClr val="bg1">
                    <a:lumMod val="50000"/>
                  </a:schemeClr>
                </a:solidFill>
                <a:latin typeface="Source Sans Pro" panose="020B0503030403020204" pitchFamily="34" charset="0"/>
              </a:rPr>
              <a:t>the icons on the report toolbar to </a:t>
            </a:r>
            <a:r>
              <a:rPr lang="en-CA" sz="1200" dirty="0">
                <a:solidFill>
                  <a:schemeClr val="bg1">
                    <a:lumMod val="50000"/>
                  </a:schemeClr>
                </a:solidFill>
                <a:latin typeface="Source Sans Pro" panose="020B0503030403020204" pitchFamily="34" charset="0"/>
              </a:rPr>
              <a:t>zoom in or out and close the report</a:t>
            </a:r>
            <a:r>
              <a:rPr lang="en-CA" sz="1200" dirty="0" smtClean="0">
                <a:solidFill>
                  <a:schemeClr val="bg1">
                    <a:lumMod val="50000"/>
                  </a:schemeClr>
                </a:solidFill>
                <a:latin typeface="Source Sans Pro" panose="020B0503030403020204" pitchFamily="34" charset="0"/>
              </a:rPr>
              <a:t>.</a:t>
            </a:r>
          </a:p>
          <a:p>
            <a:pPr marL="171443" indent="-171443">
              <a:lnSpc>
                <a:spcPct val="150000"/>
              </a:lnSpc>
              <a:buFont typeface="Arial" panose="020B0604020202020204" pitchFamily="34" charset="0"/>
              <a:buChar char="•"/>
            </a:pPr>
            <a:endParaRPr lang="en-CA" sz="1200" dirty="0">
              <a:solidFill>
                <a:schemeClr val="bg1">
                  <a:lumMod val="50000"/>
                </a:schemeClr>
              </a:solidFill>
              <a:latin typeface="Source Sans Pro" panose="020B0503030403020204" pitchFamily="34" charset="0"/>
            </a:endParaRPr>
          </a:p>
          <a:p>
            <a:pPr marL="396859" lvl="1" indent="-171443">
              <a:lnSpc>
                <a:spcPct val="150000"/>
              </a:lnSpc>
              <a:buFont typeface="Arial" panose="020B0604020202020204" pitchFamily="34" charset="0"/>
              <a:buChar char="•"/>
            </a:pPr>
            <a:endParaRPr lang="en-CA" sz="1200" dirty="0">
              <a:solidFill>
                <a:schemeClr val="bg1">
                  <a:lumMod val="50000"/>
                </a:schemeClr>
              </a:solidFill>
              <a:latin typeface="Source Sans Pro" panose="020B0503030403020204" pitchFamily="34" charset="0"/>
            </a:endParaRPr>
          </a:p>
          <a:p>
            <a:pPr marL="396859" lvl="1" indent="-171443">
              <a:lnSpc>
                <a:spcPct val="150000"/>
              </a:lnSpc>
              <a:buFont typeface="Arial" panose="020B0604020202020204" pitchFamily="34" charset="0"/>
              <a:buChar char="•"/>
            </a:pPr>
            <a:endParaRPr lang="en-CA" sz="1200" dirty="0">
              <a:solidFill>
                <a:schemeClr val="bg1">
                  <a:lumMod val="50000"/>
                </a:schemeClr>
              </a:solidFill>
              <a:latin typeface="Source Sans Pro" panose="020B0503030403020204" pitchFamily="34" charset="0"/>
            </a:endParaRPr>
          </a:p>
          <a:p>
            <a:pPr marL="628625" lvl="1" indent="-171443">
              <a:lnSpc>
                <a:spcPct val="150000"/>
              </a:lnSpc>
              <a:buFont typeface="Arial" panose="020B0604020202020204" pitchFamily="34" charset="0"/>
              <a:buChar char="•"/>
            </a:pPr>
            <a:endParaRPr lang="en-CA" sz="1200" dirty="0">
              <a:solidFill>
                <a:schemeClr val="bg1">
                  <a:lumMod val="50000"/>
                </a:schemeClr>
              </a:solidFill>
              <a:latin typeface="Source Sans Pro" panose="020B0503030403020204" pitchFamily="34" charset="0"/>
            </a:endParaRPr>
          </a:p>
        </p:txBody>
      </p:sp>
      <p:grpSp>
        <p:nvGrpSpPr>
          <p:cNvPr id="9" name="Group 8"/>
          <p:cNvGrpSpPr/>
          <p:nvPr/>
        </p:nvGrpSpPr>
        <p:grpSpPr>
          <a:xfrm>
            <a:off x="440283" y="1227668"/>
            <a:ext cx="2287530" cy="4555067"/>
            <a:chOff x="685800" y="514350"/>
            <a:chExt cx="1985010" cy="4162944"/>
          </a:xfrm>
        </p:grpSpPr>
        <p:pic>
          <p:nvPicPr>
            <p:cNvPr id="10" name="Picture 9" descr="iPhone-5-(black).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514350"/>
              <a:ext cx="1985010" cy="416294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1" name="Rectangle 10"/>
            <p:cNvSpPr/>
            <p:nvPr/>
          </p:nvSpPr>
          <p:spPr>
            <a:xfrm>
              <a:off x="838200" y="1123950"/>
              <a:ext cx="1676400" cy="297179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4" name="Picture 3"/>
          <p:cNvPicPr>
            <a:picLocks noChangeAspect="1"/>
          </p:cNvPicPr>
          <p:nvPr/>
        </p:nvPicPr>
        <p:blipFill>
          <a:blip r:embed="rId3"/>
          <a:stretch>
            <a:fillRect/>
          </a:stretch>
        </p:blipFill>
        <p:spPr>
          <a:xfrm>
            <a:off x="3536401" y="3364713"/>
            <a:ext cx="2728050" cy="1616110"/>
          </a:xfrm>
          <a:prstGeom prst="rect">
            <a:avLst/>
          </a:prstGeom>
        </p:spPr>
      </p:pic>
      <p:pic>
        <p:nvPicPr>
          <p:cNvPr id="5" name="Picture 4"/>
          <p:cNvPicPr>
            <a:picLocks noChangeAspect="1"/>
          </p:cNvPicPr>
          <p:nvPr/>
        </p:nvPicPr>
        <p:blipFill>
          <a:blip r:embed="rId4"/>
          <a:stretch>
            <a:fillRect/>
          </a:stretch>
        </p:blipFill>
        <p:spPr>
          <a:xfrm>
            <a:off x="7162800" y="1894688"/>
            <a:ext cx="280286" cy="224228"/>
          </a:xfrm>
          <a:prstGeom prst="rect">
            <a:avLst/>
          </a:prstGeom>
        </p:spPr>
      </p:pic>
      <p:sp>
        <p:nvSpPr>
          <p:cNvPr id="17" name="Pentagon 16"/>
          <p:cNvSpPr/>
          <p:nvPr/>
        </p:nvSpPr>
        <p:spPr>
          <a:xfrm>
            <a:off x="8641080" y="6553200"/>
            <a:ext cx="381000" cy="22860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latin typeface="Source Sans Pro" pitchFamily="34" charset="0"/>
              </a:rPr>
              <a:t>10</a:t>
            </a:r>
            <a:endParaRPr lang="en-US" sz="1000" dirty="0">
              <a:latin typeface="Source Sans Pro" pitchFamily="34" charset="0"/>
            </a:endParaRPr>
          </a:p>
        </p:txBody>
      </p:sp>
      <p:pic>
        <p:nvPicPr>
          <p:cNvPr id="12" name="Picture 11"/>
          <p:cNvPicPr>
            <a:picLocks noChangeAspect="1"/>
          </p:cNvPicPr>
          <p:nvPr/>
        </p:nvPicPr>
        <p:blipFill>
          <a:blip r:embed="rId5"/>
          <a:stretch>
            <a:fillRect/>
          </a:stretch>
        </p:blipFill>
        <p:spPr>
          <a:xfrm>
            <a:off x="6467414" y="2699953"/>
            <a:ext cx="1951344" cy="3469057"/>
          </a:xfrm>
          <a:prstGeom prst="rect">
            <a:avLst/>
          </a:prstGeom>
        </p:spPr>
      </p:pic>
      <p:pic>
        <p:nvPicPr>
          <p:cNvPr id="13" name="Picture 12"/>
          <p:cNvPicPr>
            <a:picLocks noChangeAspect="1"/>
          </p:cNvPicPr>
          <p:nvPr/>
        </p:nvPicPr>
        <p:blipFill>
          <a:blip r:embed="rId6"/>
          <a:stretch>
            <a:fillRect/>
          </a:stretch>
        </p:blipFill>
        <p:spPr>
          <a:xfrm>
            <a:off x="4048190" y="2425254"/>
            <a:ext cx="1047619" cy="276190"/>
          </a:xfrm>
          <a:prstGeom prst="rect">
            <a:avLst/>
          </a:prstGeom>
        </p:spPr>
      </p:pic>
      <p:pic>
        <p:nvPicPr>
          <p:cNvPr id="18" name="Picture 17"/>
          <p:cNvPicPr>
            <a:picLocks noChangeAspect="1"/>
          </p:cNvPicPr>
          <p:nvPr/>
        </p:nvPicPr>
        <p:blipFill>
          <a:blip r:embed="rId7"/>
          <a:stretch>
            <a:fillRect/>
          </a:stretch>
        </p:blipFill>
        <p:spPr>
          <a:xfrm>
            <a:off x="604515" y="1898227"/>
            <a:ext cx="1956436" cy="3248185"/>
          </a:xfrm>
          <a:prstGeom prst="rect">
            <a:avLst/>
          </a:prstGeom>
        </p:spPr>
      </p:pic>
    </p:spTree>
    <p:extLst>
      <p:ext uri="{BB962C8B-B14F-4D97-AF65-F5344CB8AC3E}">
        <p14:creationId xmlns:p14="http://schemas.microsoft.com/office/powerpoint/2010/main" val="13299809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3478768" y="4660225"/>
            <a:ext cx="3319145" cy="338670"/>
            <a:chOff x="3457575" y="3610851"/>
            <a:chExt cx="2818107" cy="304802"/>
          </a:xfrm>
        </p:grpSpPr>
        <p:grpSp>
          <p:nvGrpSpPr>
            <p:cNvPr id="13" name="Group 12"/>
            <p:cNvGrpSpPr/>
            <p:nvPr/>
          </p:nvGrpSpPr>
          <p:grpSpPr>
            <a:xfrm>
              <a:off x="3457575" y="3630379"/>
              <a:ext cx="253470" cy="285274"/>
              <a:chOff x="6276975" y="2715979"/>
              <a:chExt cx="253470" cy="285274"/>
            </a:xfrm>
          </p:grpSpPr>
          <p:sp>
            <p:nvSpPr>
              <p:cNvPr id="14" name="Rounded Rectangle 6"/>
              <p:cNvSpPr/>
              <p:nvPr/>
            </p:nvSpPr>
            <p:spPr>
              <a:xfrm>
                <a:off x="6276975" y="2715979"/>
                <a:ext cx="253470" cy="28527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AutoShape 4"/>
              <p:cNvSpPr>
                <a:spLocks/>
              </p:cNvSpPr>
              <p:nvPr/>
            </p:nvSpPr>
            <p:spPr bwMode="auto">
              <a:xfrm>
                <a:off x="6305550" y="2766611"/>
                <a:ext cx="196320" cy="1970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182"/>
                <a:endParaRPr lang="en-US" sz="3000">
                  <a:solidFill>
                    <a:srgbClr val="FFFFFF"/>
                  </a:solidFill>
                  <a:effectLst>
                    <a:outerShdw blurRad="38100" dist="38100" dir="2700000" algn="tl">
                      <a:srgbClr val="000000"/>
                    </a:outerShdw>
                  </a:effectLst>
                </a:endParaRPr>
              </a:p>
            </p:txBody>
          </p:sp>
        </p:grpSp>
        <p:sp>
          <p:nvSpPr>
            <p:cNvPr id="26" name="Rectangle 25"/>
            <p:cNvSpPr/>
            <p:nvPr/>
          </p:nvSpPr>
          <p:spPr>
            <a:xfrm>
              <a:off x="3913483" y="3610851"/>
              <a:ext cx="2362199" cy="304697"/>
            </a:xfrm>
            <a:prstGeom prst="rect">
              <a:avLst/>
            </a:prstGeom>
            <a:noFill/>
          </p:spPr>
          <p:txBody>
            <a:bodyPr wrap="square" anchor="ctr">
              <a:spAutoFit/>
            </a:bodyPr>
            <a:lstStyle/>
            <a:p>
              <a:r>
                <a:rPr lang="ms-MY" sz="1600" dirty="0">
                  <a:solidFill>
                    <a:schemeClr val="bg1">
                      <a:lumMod val="65000"/>
                    </a:schemeClr>
                  </a:solidFill>
                  <a:latin typeface="Source Sans Pro" pitchFamily="34" charset="0"/>
                  <a:hlinkClick r:id="rId2"/>
                </a:rPr>
                <a:t>www.hometrak.com/support</a:t>
              </a:r>
              <a:endParaRPr lang="ms-MY" sz="1600" dirty="0">
                <a:solidFill>
                  <a:schemeClr val="bg1">
                    <a:lumMod val="65000"/>
                  </a:schemeClr>
                </a:solidFill>
                <a:latin typeface="Source Sans Pro" pitchFamily="34" charset="0"/>
              </a:endParaRPr>
            </a:p>
          </p:txBody>
        </p:sp>
      </p:grpSp>
      <p:grpSp>
        <p:nvGrpSpPr>
          <p:cNvPr id="34" name="Group 33"/>
          <p:cNvGrpSpPr/>
          <p:nvPr/>
        </p:nvGrpSpPr>
        <p:grpSpPr>
          <a:xfrm>
            <a:off x="3478768" y="5110257"/>
            <a:ext cx="3200400" cy="369444"/>
            <a:chOff x="3429000" y="3991851"/>
            <a:chExt cx="2838938" cy="332499"/>
          </a:xfrm>
        </p:grpSpPr>
        <p:grpSp>
          <p:nvGrpSpPr>
            <p:cNvPr id="22" name="Group 21"/>
            <p:cNvGrpSpPr/>
            <p:nvPr/>
          </p:nvGrpSpPr>
          <p:grpSpPr>
            <a:xfrm>
              <a:off x="3429000" y="4019550"/>
              <a:ext cx="270375" cy="304800"/>
              <a:chOff x="6248400" y="3105150"/>
              <a:chExt cx="270375" cy="304800"/>
            </a:xfrm>
          </p:grpSpPr>
          <p:sp>
            <p:nvSpPr>
              <p:cNvPr id="23" name="Rounded Rectangle 22"/>
              <p:cNvSpPr/>
              <p:nvPr/>
            </p:nvSpPr>
            <p:spPr>
              <a:xfrm>
                <a:off x="6248400" y="3105150"/>
                <a:ext cx="270375" cy="3048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Freeform 23"/>
              <p:cNvSpPr>
                <a:spLocks/>
              </p:cNvSpPr>
              <p:nvPr/>
            </p:nvSpPr>
            <p:spPr bwMode="auto">
              <a:xfrm>
                <a:off x="6338755" y="3160119"/>
                <a:ext cx="108842" cy="202942"/>
              </a:xfrm>
              <a:custGeom>
                <a:avLst/>
                <a:gdLst>
                  <a:gd name="T0" fmla="*/ 200 w 200"/>
                  <a:gd name="T1" fmla="*/ 62 h 360"/>
                  <a:gd name="T2" fmla="*/ 143 w 200"/>
                  <a:gd name="T3" fmla="*/ 62 h 360"/>
                  <a:gd name="T4" fmla="*/ 128 w 200"/>
                  <a:gd name="T5" fmla="*/ 83 h 360"/>
                  <a:gd name="T6" fmla="*/ 128 w 200"/>
                  <a:gd name="T7" fmla="*/ 125 h 360"/>
                  <a:gd name="T8" fmla="*/ 200 w 200"/>
                  <a:gd name="T9" fmla="*/ 125 h 360"/>
                  <a:gd name="T10" fmla="*/ 200 w 200"/>
                  <a:gd name="T11" fmla="*/ 183 h 360"/>
                  <a:gd name="T12" fmla="*/ 128 w 200"/>
                  <a:gd name="T13" fmla="*/ 183 h 360"/>
                  <a:gd name="T14" fmla="*/ 128 w 200"/>
                  <a:gd name="T15" fmla="*/ 360 h 360"/>
                  <a:gd name="T16" fmla="*/ 61 w 200"/>
                  <a:gd name="T17" fmla="*/ 360 h 360"/>
                  <a:gd name="T18" fmla="*/ 61 w 200"/>
                  <a:gd name="T19" fmla="*/ 183 h 360"/>
                  <a:gd name="T20" fmla="*/ 0 w 200"/>
                  <a:gd name="T21" fmla="*/ 183 h 360"/>
                  <a:gd name="T22" fmla="*/ 0 w 200"/>
                  <a:gd name="T23" fmla="*/ 125 h 360"/>
                  <a:gd name="T24" fmla="*/ 61 w 200"/>
                  <a:gd name="T25" fmla="*/ 125 h 360"/>
                  <a:gd name="T26" fmla="*/ 61 w 200"/>
                  <a:gd name="T27" fmla="*/ 90 h 360"/>
                  <a:gd name="T28" fmla="*/ 143 w 200"/>
                  <a:gd name="T29" fmla="*/ 0 h 360"/>
                  <a:gd name="T30" fmla="*/ 200 w 200"/>
                  <a:gd name="T31" fmla="*/ 0 h 360"/>
                  <a:gd name="T32" fmla="*/ 200 w 200"/>
                  <a:gd name="T33" fmla="*/ 62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0" h="360">
                    <a:moveTo>
                      <a:pt x="200" y="62"/>
                    </a:moveTo>
                    <a:cubicBezTo>
                      <a:pt x="143" y="62"/>
                      <a:pt x="143" y="62"/>
                      <a:pt x="143" y="62"/>
                    </a:cubicBezTo>
                    <a:cubicBezTo>
                      <a:pt x="136" y="62"/>
                      <a:pt x="128" y="71"/>
                      <a:pt x="128" y="83"/>
                    </a:cubicBezTo>
                    <a:cubicBezTo>
                      <a:pt x="128" y="125"/>
                      <a:pt x="128" y="125"/>
                      <a:pt x="128" y="125"/>
                    </a:cubicBezTo>
                    <a:cubicBezTo>
                      <a:pt x="200" y="125"/>
                      <a:pt x="200" y="125"/>
                      <a:pt x="200" y="125"/>
                    </a:cubicBezTo>
                    <a:cubicBezTo>
                      <a:pt x="200" y="183"/>
                      <a:pt x="200" y="183"/>
                      <a:pt x="200" y="183"/>
                    </a:cubicBezTo>
                    <a:cubicBezTo>
                      <a:pt x="128" y="183"/>
                      <a:pt x="128" y="183"/>
                      <a:pt x="128" y="183"/>
                    </a:cubicBezTo>
                    <a:cubicBezTo>
                      <a:pt x="128" y="360"/>
                      <a:pt x="128" y="360"/>
                      <a:pt x="128" y="360"/>
                    </a:cubicBezTo>
                    <a:cubicBezTo>
                      <a:pt x="61" y="360"/>
                      <a:pt x="61" y="360"/>
                      <a:pt x="61" y="360"/>
                    </a:cubicBezTo>
                    <a:cubicBezTo>
                      <a:pt x="61" y="183"/>
                      <a:pt x="61" y="183"/>
                      <a:pt x="61" y="183"/>
                    </a:cubicBezTo>
                    <a:cubicBezTo>
                      <a:pt x="0" y="183"/>
                      <a:pt x="0" y="183"/>
                      <a:pt x="0" y="183"/>
                    </a:cubicBezTo>
                    <a:cubicBezTo>
                      <a:pt x="0" y="125"/>
                      <a:pt x="0" y="125"/>
                      <a:pt x="0" y="125"/>
                    </a:cubicBezTo>
                    <a:cubicBezTo>
                      <a:pt x="61" y="125"/>
                      <a:pt x="61" y="125"/>
                      <a:pt x="61" y="125"/>
                    </a:cubicBezTo>
                    <a:cubicBezTo>
                      <a:pt x="61" y="90"/>
                      <a:pt x="61" y="90"/>
                      <a:pt x="61" y="90"/>
                    </a:cubicBezTo>
                    <a:cubicBezTo>
                      <a:pt x="61" y="40"/>
                      <a:pt x="95" y="0"/>
                      <a:pt x="143" y="0"/>
                    </a:cubicBezTo>
                    <a:cubicBezTo>
                      <a:pt x="200" y="0"/>
                      <a:pt x="200" y="0"/>
                      <a:pt x="200" y="0"/>
                    </a:cubicBezTo>
                    <a:lnTo>
                      <a:pt x="200" y="6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grpSp>
        <p:sp>
          <p:nvSpPr>
            <p:cNvPr id="27" name="Rectangle 26"/>
            <p:cNvSpPr/>
            <p:nvPr/>
          </p:nvSpPr>
          <p:spPr>
            <a:xfrm>
              <a:off x="3905739" y="3991851"/>
              <a:ext cx="2362199" cy="304698"/>
            </a:xfrm>
            <a:prstGeom prst="rect">
              <a:avLst/>
            </a:prstGeom>
            <a:noFill/>
          </p:spPr>
          <p:txBody>
            <a:bodyPr wrap="square" anchor="ctr">
              <a:spAutoFit/>
            </a:bodyPr>
            <a:lstStyle/>
            <a:p>
              <a:r>
                <a:rPr lang="ms-MY" sz="1600">
                  <a:solidFill>
                    <a:schemeClr val="bg1">
                      <a:lumMod val="65000"/>
                    </a:schemeClr>
                  </a:solidFill>
                  <a:latin typeface="Source Sans Pro" pitchFamily="34" charset="0"/>
                  <a:hlinkClick r:id="rId3"/>
                </a:rPr>
                <a:t>Facebook.com/hometrak/</a:t>
              </a:r>
              <a:endParaRPr lang="ms-MY" sz="1600">
                <a:solidFill>
                  <a:schemeClr val="bg1">
                    <a:lumMod val="65000"/>
                  </a:schemeClr>
                </a:solidFill>
                <a:latin typeface="Source Sans Pro" pitchFamily="34" charset="0"/>
              </a:endParaRPr>
            </a:p>
          </p:txBody>
        </p:sp>
      </p:grpSp>
      <p:grpSp>
        <p:nvGrpSpPr>
          <p:cNvPr id="35" name="Group 34"/>
          <p:cNvGrpSpPr/>
          <p:nvPr/>
        </p:nvGrpSpPr>
        <p:grpSpPr>
          <a:xfrm>
            <a:off x="3461167" y="5631803"/>
            <a:ext cx="3886200" cy="525110"/>
            <a:chOff x="3429000" y="4400550"/>
            <a:chExt cx="3886200" cy="472599"/>
          </a:xfrm>
        </p:grpSpPr>
        <p:grpSp>
          <p:nvGrpSpPr>
            <p:cNvPr id="16" name="Group 15"/>
            <p:cNvGrpSpPr/>
            <p:nvPr/>
          </p:nvGrpSpPr>
          <p:grpSpPr>
            <a:xfrm>
              <a:off x="3429000" y="4400550"/>
              <a:ext cx="304800" cy="304800"/>
              <a:chOff x="6248400" y="3486150"/>
              <a:chExt cx="304800" cy="304800"/>
            </a:xfrm>
          </p:grpSpPr>
          <p:sp>
            <p:nvSpPr>
              <p:cNvPr id="17" name="Rounded Rectangle 16"/>
              <p:cNvSpPr/>
              <p:nvPr/>
            </p:nvSpPr>
            <p:spPr>
              <a:xfrm>
                <a:off x="6248400" y="3486150"/>
                <a:ext cx="304800" cy="3048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AutoShape 83"/>
              <p:cNvSpPr>
                <a:spLocks/>
              </p:cNvSpPr>
              <p:nvPr/>
            </p:nvSpPr>
            <p:spPr bwMode="auto">
              <a:xfrm>
                <a:off x="6299490" y="3573984"/>
                <a:ext cx="202910" cy="1331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610" y="13990"/>
                    </a:moveTo>
                    <a:cubicBezTo>
                      <a:pt x="11373" y="14259"/>
                      <a:pt x="11093" y="14400"/>
                      <a:pt x="10800" y="14400"/>
                    </a:cubicBezTo>
                    <a:cubicBezTo>
                      <a:pt x="10505" y="14400"/>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5"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solidFill>
                <a:schemeClr val="bg1"/>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182"/>
                <a:endParaRPr lang="en-US" sz="3000">
                  <a:solidFill>
                    <a:srgbClr val="FFFFFF"/>
                  </a:solidFill>
                  <a:effectLst>
                    <a:outerShdw blurRad="38100" dist="38100" dir="2700000" algn="tl">
                      <a:srgbClr val="000000"/>
                    </a:outerShdw>
                  </a:effectLst>
                </a:endParaRPr>
              </a:p>
            </p:txBody>
          </p:sp>
        </p:grpSp>
        <p:sp>
          <p:nvSpPr>
            <p:cNvPr id="28" name="Rectangle 27"/>
            <p:cNvSpPr/>
            <p:nvPr/>
          </p:nvSpPr>
          <p:spPr>
            <a:xfrm>
              <a:off x="3966440" y="4402251"/>
              <a:ext cx="3348760" cy="470898"/>
            </a:xfrm>
            <a:prstGeom prst="rect">
              <a:avLst/>
            </a:prstGeom>
            <a:noFill/>
          </p:spPr>
          <p:txBody>
            <a:bodyPr wrap="square" anchor="ctr">
              <a:spAutoFit/>
            </a:bodyPr>
            <a:lstStyle/>
            <a:p>
              <a:r>
                <a:rPr lang="ms-MY" sz="1600" dirty="0">
                  <a:solidFill>
                    <a:schemeClr val="bg2">
                      <a:lumMod val="50000"/>
                    </a:schemeClr>
                  </a:solidFill>
                  <a:latin typeface="Source Sans Pro" pitchFamily="34" charset="0"/>
                  <a:hlinkClick r:id="rId4"/>
                </a:rPr>
                <a:t>assistance@hometraksupport.com</a:t>
              </a:r>
              <a:endParaRPr lang="ms-MY" sz="1600" dirty="0">
                <a:solidFill>
                  <a:schemeClr val="bg2">
                    <a:lumMod val="50000"/>
                  </a:schemeClr>
                </a:solidFill>
                <a:latin typeface="Source Sans Pro" pitchFamily="34" charset="0"/>
              </a:endParaRPr>
            </a:p>
            <a:p>
              <a:endParaRPr lang="ms-MY" sz="1200" dirty="0">
                <a:solidFill>
                  <a:schemeClr val="bg1">
                    <a:lumMod val="65000"/>
                  </a:schemeClr>
                </a:solidFill>
                <a:latin typeface="Source Sans Pro" pitchFamily="34" charset="0"/>
              </a:endParaRPr>
            </a:p>
          </p:txBody>
        </p:sp>
      </p:grpSp>
      <p:grpSp>
        <p:nvGrpSpPr>
          <p:cNvPr id="38" name="Group 37"/>
          <p:cNvGrpSpPr/>
          <p:nvPr/>
        </p:nvGrpSpPr>
        <p:grpSpPr>
          <a:xfrm>
            <a:off x="-1" y="3852334"/>
            <a:ext cx="3372115" cy="2434168"/>
            <a:chOff x="0" y="2952750"/>
            <a:chExt cx="3200400" cy="2190750"/>
          </a:xfrm>
        </p:grpSpPr>
        <p:sp>
          <p:nvSpPr>
            <p:cNvPr id="6" name="Rectangle 5"/>
            <p:cNvSpPr/>
            <p:nvPr/>
          </p:nvSpPr>
          <p:spPr>
            <a:xfrm>
              <a:off x="0" y="2952750"/>
              <a:ext cx="3200400" cy="2190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36" name="Group 35"/>
            <p:cNvGrpSpPr/>
            <p:nvPr/>
          </p:nvGrpSpPr>
          <p:grpSpPr>
            <a:xfrm>
              <a:off x="457200" y="3390900"/>
              <a:ext cx="2362199" cy="1322999"/>
              <a:chOff x="457200" y="3390900"/>
              <a:chExt cx="2362199" cy="1322999"/>
            </a:xfrm>
          </p:grpSpPr>
          <p:sp>
            <p:nvSpPr>
              <p:cNvPr id="30" name="AutoShape 130"/>
              <p:cNvSpPr>
                <a:spLocks/>
              </p:cNvSpPr>
              <p:nvPr/>
            </p:nvSpPr>
            <p:spPr bwMode="auto">
              <a:xfrm>
                <a:off x="1204251" y="3390900"/>
                <a:ext cx="853150" cy="853146"/>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bg1"/>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182"/>
                <a:endParaRPr lang="en-US" sz="3000">
                  <a:solidFill>
                    <a:srgbClr val="FFFFFF"/>
                  </a:solidFill>
                  <a:effectLst>
                    <a:outerShdw blurRad="38100" dist="38100" dir="2700000" algn="tl">
                      <a:srgbClr val="000000"/>
                    </a:outerShdw>
                  </a:effectLst>
                </a:endParaRPr>
              </a:p>
            </p:txBody>
          </p:sp>
          <p:sp>
            <p:nvSpPr>
              <p:cNvPr id="31" name="Rectangle 30"/>
              <p:cNvSpPr/>
              <p:nvPr/>
            </p:nvSpPr>
            <p:spPr>
              <a:xfrm>
                <a:off x="457200" y="4381500"/>
                <a:ext cx="2362199" cy="332399"/>
              </a:xfrm>
              <a:prstGeom prst="rect">
                <a:avLst/>
              </a:prstGeom>
              <a:noFill/>
            </p:spPr>
            <p:txBody>
              <a:bodyPr wrap="square" anchor="ctr">
                <a:spAutoFit/>
              </a:bodyPr>
              <a:lstStyle/>
              <a:p>
                <a:pPr algn="ctr"/>
                <a:r>
                  <a:rPr lang="ms-MY" sz="1800" dirty="0">
                    <a:solidFill>
                      <a:schemeClr val="bg1"/>
                    </a:solidFill>
                    <a:latin typeface="Source Sans Pro" pitchFamily="34" charset="0"/>
                  </a:rPr>
                  <a:t>HomeTrak Support</a:t>
                </a:r>
              </a:p>
            </p:txBody>
          </p:sp>
        </p:grpSp>
      </p:grpSp>
      <p:pic>
        <p:nvPicPr>
          <p:cNvPr id="37" name="Picture 36" descr="HomeTrak_Logo_4c_Hi_R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90520" y="955064"/>
            <a:ext cx="3766096" cy="2337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Action Button: Home 24">
            <a:hlinkClick r:id="" action="ppaction://hlinkshowjump?jump=firstslide" highlightClick="1"/>
          </p:cNvPr>
          <p:cNvSpPr/>
          <p:nvPr/>
        </p:nvSpPr>
        <p:spPr>
          <a:xfrm>
            <a:off x="8546592" y="6140342"/>
            <a:ext cx="585216" cy="688556"/>
          </a:xfrm>
          <a:prstGeom prst="actionButtonHom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8610600" y="6673334"/>
            <a:ext cx="457200" cy="184666"/>
          </a:xfrm>
          <a:prstGeom prst="rect">
            <a:avLst/>
          </a:prstGeom>
          <a:noFill/>
        </p:spPr>
        <p:txBody>
          <a:bodyPr wrap="square" rtlCol="0">
            <a:spAutoFit/>
          </a:bodyPr>
          <a:lstStyle/>
          <a:p>
            <a:pPr algn="ctr"/>
            <a:r>
              <a:rPr lang="en-CA" sz="600" b="1" dirty="0" smtClean="0">
                <a:solidFill>
                  <a:srgbClr val="1B6AA3"/>
                </a:solidFill>
              </a:rPr>
              <a:t>HOME</a:t>
            </a:r>
            <a:endParaRPr lang="en-US" sz="600" b="1" dirty="0">
              <a:solidFill>
                <a:srgbClr val="1B6AA3"/>
              </a:solidFill>
            </a:endParaRPr>
          </a:p>
        </p:txBody>
      </p:sp>
    </p:spTree>
    <p:extLst>
      <p:ext uri="{BB962C8B-B14F-4D97-AF65-F5344CB8AC3E}">
        <p14:creationId xmlns:p14="http://schemas.microsoft.com/office/powerpoint/2010/main" val="7361896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3800" y="571500"/>
            <a:ext cx="5410200" cy="571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5" name="Group 4"/>
          <p:cNvGrpSpPr/>
          <p:nvPr/>
        </p:nvGrpSpPr>
        <p:grpSpPr>
          <a:xfrm>
            <a:off x="440283" y="1227668"/>
            <a:ext cx="2287530" cy="4555067"/>
            <a:chOff x="685800" y="514350"/>
            <a:chExt cx="1985010" cy="4162944"/>
          </a:xfrm>
        </p:grpSpPr>
        <p:pic>
          <p:nvPicPr>
            <p:cNvPr id="6" name="Picture 5" descr="iPhone-5-(black).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514350"/>
              <a:ext cx="1985010" cy="416294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7" name="Rectangle 6"/>
            <p:cNvSpPr/>
            <p:nvPr/>
          </p:nvSpPr>
          <p:spPr>
            <a:xfrm>
              <a:off x="838200" y="1123950"/>
              <a:ext cx="1676400" cy="297179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37" name="Group 36"/>
          <p:cNvGrpSpPr/>
          <p:nvPr/>
        </p:nvGrpSpPr>
        <p:grpSpPr>
          <a:xfrm>
            <a:off x="3124202" y="973667"/>
            <a:ext cx="1110347" cy="1286524"/>
            <a:chOff x="3124200" y="361950"/>
            <a:chExt cx="1110347" cy="1157871"/>
          </a:xfrm>
        </p:grpSpPr>
        <p:sp>
          <p:nvSpPr>
            <p:cNvPr id="8" name="Oval 7"/>
            <p:cNvSpPr/>
            <p:nvPr/>
          </p:nvSpPr>
          <p:spPr bwMode="gray">
            <a:xfrm>
              <a:off x="3233060" y="540301"/>
              <a:ext cx="1001487" cy="979520"/>
            </a:xfrm>
            <a:prstGeom prst="ellipse">
              <a:avLst/>
            </a:prstGeom>
            <a:solidFill>
              <a:schemeClr val="accent2">
                <a:lumMod val="60000"/>
                <a:lumOff val="40000"/>
              </a:schemeClr>
            </a:solidFill>
            <a:ln w="57150" cap="flat" cmpd="sng">
              <a:solidFill>
                <a:schemeClr val="bg1"/>
              </a:solidFill>
              <a:prstDash val="solid"/>
              <a:round/>
              <a:headEnd type="none" w="med" len="med"/>
              <a:tailEnd type="none" w="med" len="med"/>
            </a:ln>
            <a:effectLst/>
          </p:spPr>
          <p:txBody>
            <a:bodyPr rtlCol="0" anchor="ctr"/>
            <a:lstStyle/>
            <a:p>
              <a:pPr algn="ctr"/>
              <a:endParaRPr lang="en-US" sz="1800" dirty="0"/>
            </a:p>
          </p:txBody>
        </p:sp>
        <p:sp>
          <p:nvSpPr>
            <p:cNvPr id="23" name="Oval 22"/>
            <p:cNvSpPr/>
            <p:nvPr/>
          </p:nvSpPr>
          <p:spPr bwMode="gray">
            <a:xfrm>
              <a:off x="3352800" y="361950"/>
              <a:ext cx="197714" cy="193378"/>
            </a:xfrm>
            <a:prstGeom prst="ellipse">
              <a:avLst/>
            </a:prstGeom>
            <a:solidFill>
              <a:schemeClr val="accent2">
                <a:lumMod val="60000"/>
                <a:lumOff val="40000"/>
              </a:schemeClr>
            </a:solidFill>
            <a:ln w="57150" cap="flat" cmpd="sng">
              <a:noFill/>
              <a:prstDash val="solid"/>
              <a:round/>
              <a:headEnd type="none" w="med" len="med"/>
              <a:tailEnd type="none" w="med" len="med"/>
            </a:ln>
            <a:effectLst/>
          </p:spPr>
          <p:txBody>
            <a:bodyPr rtlCol="0" anchor="ctr"/>
            <a:lstStyle/>
            <a:p>
              <a:pPr algn="ctr"/>
              <a:endParaRPr lang="en-US" sz="1800" dirty="0"/>
            </a:p>
          </p:txBody>
        </p:sp>
        <p:sp>
          <p:nvSpPr>
            <p:cNvPr id="24" name="Oval 23"/>
            <p:cNvSpPr/>
            <p:nvPr/>
          </p:nvSpPr>
          <p:spPr bwMode="gray">
            <a:xfrm>
              <a:off x="3124200" y="590550"/>
              <a:ext cx="197714" cy="193378"/>
            </a:xfrm>
            <a:prstGeom prst="ellipse">
              <a:avLst/>
            </a:prstGeom>
            <a:solidFill>
              <a:schemeClr val="accent2">
                <a:lumMod val="60000"/>
                <a:lumOff val="40000"/>
              </a:schemeClr>
            </a:solidFill>
            <a:ln w="57150" cap="flat" cmpd="sng">
              <a:noFill/>
              <a:prstDash val="solid"/>
              <a:round/>
              <a:headEnd type="none" w="med" len="med"/>
              <a:tailEnd type="none" w="med" len="med"/>
            </a:ln>
            <a:effectLst/>
          </p:spPr>
          <p:txBody>
            <a:bodyPr rtlCol="0" anchor="ctr"/>
            <a:lstStyle/>
            <a:p>
              <a:pPr algn="ctr"/>
              <a:endParaRPr lang="en-US" sz="1800" dirty="0"/>
            </a:p>
          </p:txBody>
        </p:sp>
      </p:grpSp>
      <p:grpSp>
        <p:nvGrpSpPr>
          <p:cNvPr id="36" name="Group 35"/>
          <p:cNvGrpSpPr/>
          <p:nvPr/>
        </p:nvGrpSpPr>
        <p:grpSpPr>
          <a:xfrm>
            <a:off x="3124201" y="2667002"/>
            <a:ext cx="1110343" cy="1286524"/>
            <a:chOff x="3124200" y="1885950"/>
            <a:chExt cx="1110343" cy="1157871"/>
          </a:xfrm>
        </p:grpSpPr>
        <p:sp>
          <p:nvSpPr>
            <p:cNvPr id="10" name="Oval 9"/>
            <p:cNvSpPr/>
            <p:nvPr/>
          </p:nvSpPr>
          <p:spPr bwMode="gray">
            <a:xfrm>
              <a:off x="3233057" y="2064301"/>
              <a:ext cx="1001486" cy="979520"/>
            </a:xfrm>
            <a:prstGeom prst="ellipse">
              <a:avLst/>
            </a:prstGeom>
            <a:solidFill>
              <a:schemeClr val="accent2">
                <a:lumMod val="40000"/>
                <a:lumOff val="60000"/>
              </a:schemeClr>
            </a:solidFill>
            <a:ln w="57150" cap="flat" cmpd="sng">
              <a:solidFill>
                <a:schemeClr val="bg1"/>
              </a:solidFill>
              <a:prstDash val="solid"/>
              <a:round/>
              <a:headEnd type="none" w="med" len="med"/>
              <a:tailEnd type="none" w="med" len="med"/>
            </a:ln>
            <a:effectLst/>
          </p:spPr>
          <p:txBody>
            <a:bodyPr rtlCol="0" anchor="ctr"/>
            <a:lstStyle/>
            <a:p>
              <a:pPr algn="ctr"/>
              <a:endParaRPr lang="en-US" sz="1800" dirty="0"/>
            </a:p>
          </p:txBody>
        </p:sp>
        <p:sp>
          <p:nvSpPr>
            <p:cNvPr id="25" name="Oval 24"/>
            <p:cNvSpPr/>
            <p:nvPr/>
          </p:nvSpPr>
          <p:spPr bwMode="gray">
            <a:xfrm>
              <a:off x="3352800" y="1885950"/>
              <a:ext cx="197714" cy="193378"/>
            </a:xfrm>
            <a:prstGeom prst="ellipse">
              <a:avLst/>
            </a:prstGeom>
            <a:solidFill>
              <a:schemeClr val="accent2">
                <a:lumMod val="40000"/>
                <a:lumOff val="60000"/>
              </a:schemeClr>
            </a:solidFill>
            <a:ln w="57150" cap="flat" cmpd="sng">
              <a:noFill/>
              <a:prstDash val="solid"/>
              <a:round/>
              <a:headEnd type="none" w="med" len="med"/>
              <a:tailEnd type="none" w="med" len="med"/>
            </a:ln>
            <a:effectLst/>
          </p:spPr>
          <p:txBody>
            <a:bodyPr rtlCol="0" anchor="ctr"/>
            <a:lstStyle/>
            <a:p>
              <a:pPr algn="ctr"/>
              <a:endParaRPr lang="en-US" sz="1800" dirty="0"/>
            </a:p>
          </p:txBody>
        </p:sp>
        <p:sp>
          <p:nvSpPr>
            <p:cNvPr id="26" name="Oval 25"/>
            <p:cNvSpPr/>
            <p:nvPr/>
          </p:nvSpPr>
          <p:spPr bwMode="gray">
            <a:xfrm>
              <a:off x="3124200" y="2114550"/>
              <a:ext cx="197714" cy="193378"/>
            </a:xfrm>
            <a:prstGeom prst="ellipse">
              <a:avLst/>
            </a:prstGeom>
            <a:solidFill>
              <a:schemeClr val="accent2">
                <a:lumMod val="40000"/>
                <a:lumOff val="60000"/>
              </a:schemeClr>
            </a:solidFill>
            <a:ln w="57150" cap="flat" cmpd="sng">
              <a:noFill/>
              <a:prstDash val="solid"/>
              <a:round/>
              <a:headEnd type="none" w="med" len="med"/>
              <a:tailEnd type="none" w="med" len="med"/>
            </a:ln>
            <a:effectLst/>
          </p:spPr>
          <p:txBody>
            <a:bodyPr rtlCol="0" anchor="ctr"/>
            <a:lstStyle/>
            <a:p>
              <a:pPr algn="ctr"/>
              <a:endParaRPr lang="en-US" sz="1800" dirty="0"/>
            </a:p>
          </p:txBody>
        </p:sp>
      </p:grpSp>
      <p:grpSp>
        <p:nvGrpSpPr>
          <p:cNvPr id="35" name="Group 34"/>
          <p:cNvGrpSpPr/>
          <p:nvPr/>
        </p:nvGrpSpPr>
        <p:grpSpPr>
          <a:xfrm>
            <a:off x="3124201" y="4360335"/>
            <a:ext cx="1110343" cy="1286524"/>
            <a:chOff x="3124200" y="3409950"/>
            <a:chExt cx="1110343" cy="1157871"/>
          </a:xfrm>
        </p:grpSpPr>
        <p:sp>
          <p:nvSpPr>
            <p:cNvPr id="9" name="Oval 8"/>
            <p:cNvSpPr/>
            <p:nvPr/>
          </p:nvSpPr>
          <p:spPr bwMode="gray">
            <a:xfrm>
              <a:off x="3233057" y="3588301"/>
              <a:ext cx="1001486" cy="979520"/>
            </a:xfrm>
            <a:prstGeom prst="ellipse">
              <a:avLst/>
            </a:prstGeom>
            <a:solidFill>
              <a:schemeClr val="accent2">
                <a:lumMod val="20000"/>
                <a:lumOff val="80000"/>
              </a:schemeClr>
            </a:solidFill>
            <a:ln w="57150" cap="flat" cmpd="sng">
              <a:solidFill>
                <a:schemeClr val="bg1"/>
              </a:solidFill>
              <a:prstDash val="solid"/>
              <a:round/>
              <a:headEnd type="none" w="med" len="med"/>
              <a:tailEnd type="none" w="med" len="med"/>
            </a:ln>
            <a:effectLst/>
          </p:spPr>
          <p:txBody>
            <a:bodyPr rtlCol="0" anchor="ctr"/>
            <a:lstStyle/>
            <a:p>
              <a:pPr algn="ctr"/>
              <a:endParaRPr lang="en-US" sz="1800" dirty="0"/>
            </a:p>
          </p:txBody>
        </p:sp>
        <p:sp>
          <p:nvSpPr>
            <p:cNvPr id="27" name="Oval 26"/>
            <p:cNvSpPr/>
            <p:nvPr/>
          </p:nvSpPr>
          <p:spPr bwMode="gray">
            <a:xfrm>
              <a:off x="3352800" y="3409950"/>
              <a:ext cx="197714" cy="193378"/>
            </a:xfrm>
            <a:prstGeom prst="ellipse">
              <a:avLst/>
            </a:prstGeom>
            <a:solidFill>
              <a:schemeClr val="accent2">
                <a:lumMod val="20000"/>
                <a:lumOff val="80000"/>
              </a:schemeClr>
            </a:solidFill>
            <a:ln w="57150" cap="flat" cmpd="sng">
              <a:noFill/>
              <a:prstDash val="solid"/>
              <a:round/>
              <a:headEnd type="none" w="med" len="med"/>
              <a:tailEnd type="none" w="med" len="med"/>
            </a:ln>
            <a:effectLst/>
          </p:spPr>
          <p:txBody>
            <a:bodyPr rtlCol="0" anchor="ctr"/>
            <a:lstStyle/>
            <a:p>
              <a:pPr algn="ctr"/>
              <a:endParaRPr lang="en-US" sz="1800" dirty="0"/>
            </a:p>
          </p:txBody>
        </p:sp>
        <p:sp>
          <p:nvSpPr>
            <p:cNvPr id="28" name="Oval 27"/>
            <p:cNvSpPr/>
            <p:nvPr/>
          </p:nvSpPr>
          <p:spPr bwMode="gray">
            <a:xfrm>
              <a:off x="3124200" y="3638550"/>
              <a:ext cx="197714" cy="193378"/>
            </a:xfrm>
            <a:prstGeom prst="ellipse">
              <a:avLst/>
            </a:prstGeom>
            <a:solidFill>
              <a:schemeClr val="accent2">
                <a:lumMod val="20000"/>
                <a:lumOff val="80000"/>
              </a:schemeClr>
            </a:solidFill>
            <a:ln w="57150" cap="flat" cmpd="sng">
              <a:noFill/>
              <a:prstDash val="solid"/>
              <a:round/>
              <a:headEnd type="none" w="med" len="med"/>
              <a:tailEnd type="none" w="med" len="med"/>
            </a:ln>
            <a:effectLst/>
          </p:spPr>
          <p:txBody>
            <a:bodyPr rtlCol="0" anchor="ctr"/>
            <a:lstStyle/>
            <a:p>
              <a:pPr algn="ctr"/>
              <a:endParaRPr lang="en-US" sz="1800" dirty="0"/>
            </a:p>
          </p:txBody>
        </p:sp>
      </p:grpSp>
      <p:sp>
        <p:nvSpPr>
          <p:cNvPr id="32" name="Rectangle 31"/>
          <p:cNvSpPr/>
          <p:nvPr/>
        </p:nvSpPr>
        <p:spPr>
          <a:xfrm>
            <a:off x="4592602" y="1519114"/>
            <a:ext cx="4368517" cy="4524315"/>
          </a:xfrm>
          <a:prstGeom prst="rect">
            <a:avLst/>
          </a:prstGeom>
        </p:spPr>
        <p:txBody>
          <a:bodyPr wrap="square">
            <a:spAutoFit/>
          </a:bodyPr>
          <a:lstStyle/>
          <a:p>
            <a:pPr marL="171443" indent="-171443">
              <a:lnSpc>
                <a:spcPct val="150000"/>
              </a:lnSpc>
              <a:buFont typeface="Arial" panose="020B0604020202020204" pitchFamily="34" charset="0"/>
              <a:buChar char="•"/>
            </a:pPr>
            <a:r>
              <a:rPr lang="en-CA" sz="1200" dirty="0">
                <a:solidFill>
                  <a:srgbClr val="FFFFFF"/>
                </a:solidFill>
                <a:latin typeface="Source Sans Pro" panose="020B0503030403020204" pitchFamily="34" charset="0"/>
              </a:rPr>
              <a:t>HomeTrak Online is a web portal that can be accessed from your phone, tablet or computer.</a:t>
            </a:r>
          </a:p>
          <a:p>
            <a:pPr marL="171443" indent="-171443">
              <a:lnSpc>
                <a:spcPct val="150000"/>
              </a:lnSpc>
              <a:buFont typeface="Arial" panose="020B0604020202020204" pitchFamily="34" charset="0"/>
              <a:buChar char="•"/>
            </a:pPr>
            <a:r>
              <a:rPr lang="en-CA" sz="1200" dirty="0">
                <a:solidFill>
                  <a:srgbClr val="FFFFFF"/>
                </a:solidFill>
                <a:latin typeface="Source Sans Pro" panose="020B0503030403020204" pitchFamily="34" charset="0"/>
              </a:rPr>
              <a:t>You can see your Calendar of schedules in an </a:t>
            </a:r>
            <a:r>
              <a:rPr lang="en-CA" sz="1200" i="1" dirty="0">
                <a:solidFill>
                  <a:srgbClr val="FFFFFF"/>
                </a:solidFill>
                <a:latin typeface="Source Sans Pro" panose="020B0503030403020204" pitchFamily="34" charset="0"/>
              </a:rPr>
              <a:t>Agenda</a:t>
            </a:r>
            <a:r>
              <a:rPr lang="en-CA" sz="1200" dirty="0">
                <a:solidFill>
                  <a:srgbClr val="FFFFFF"/>
                </a:solidFill>
                <a:latin typeface="Source Sans Pro" panose="020B0503030403020204" pitchFamily="34" charset="0"/>
              </a:rPr>
              <a:t>, </a:t>
            </a:r>
            <a:r>
              <a:rPr lang="en-CA" sz="1200" i="1" dirty="0">
                <a:solidFill>
                  <a:srgbClr val="FFFFFF"/>
                </a:solidFill>
                <a:latin typeface="Source Sans Pro" panose="020B0503030403020204" pitchFamily="34" charset="0"/>
              </a:rPr>
              <a:t>Weekly</a:t>
            </a:r>
            <a:r>
              <a:rPr lang="en-CA" sz="1200" dirty="0">
                <a:solidFill>
                  <a:srgbClr val="FFFFFF"/>
                </a:solidFill>
                <a:latin typeface="Source Sans Pro" panose="020B0503030403020204" pitchFamily="34" charset="0"/>
              </a:rPr>
              <a:t> or </a:t>
            </a:r>
            <a:r>
              <a:rPr lang="en-CA" sz="1200" i="1" dirty="0">
                <a:solidFill>
                  <a:srgbClr val="FFFFFF"/>
                </a:solidFill>
                <a:latin typeface="Source Sans Pro" panose="020B0503030403020204" pitchFamily="34" charset="0"/>
              </a:rPr>
              <a:t>Monthly</a:t>
            </a:r>
            <a:r>
              <a:rPr lang="en-CA" sz="1200" dirty="0">
                <a:solidFill>
                  <a:srgbClr val="FFFFFF"/>
                </a:solidFill>
                <a:latin typeface="Source Sans Pro" panose="020B0503030403020204" pitchFamily="34" charset="0"/>
              </a:rPr>
              <a:t> view.</a:t>
            </a:r>
          </a:p>
          <a:p>
            <a:pPr marL="171443" indent="-171443">
              <a:lnSpc>
                <a:spcPct val="150000"/>
              </a:lnSpc>
              <a:buFont typeface="Arial" panose="020B0604020202020204" pitchFamily="34" charset="0"/>
              <a:buChar char="•"/>
            </a:pPr>
            <a:r>
              <a:rPr lang="en-CA" sz="1200" dirty="0">
                <a:solidFill>
                  <a:srgbClr val="FFFFFF"/>
                </a:solidFill>
                <a:latin typeface="Source Sans Pro" panose="020B0503030403020204" pitchFamily="34" charset="0"/>
              </a:rPr>
              <a:t>You can see your schedule details, start/end times, length of schedule, client’s name and address.</a:t>
            </a:r>
          </a:p>
          <a:p>
            <a:pPr marL="171443" indent="-171443">
              <a:lnSpc>
                <a:spcPct val="150000"/>
              </a:lnSpc>
              <a:buFont typeface="Arial" panose="020B0604020202020204" pitchFamily="34" charset="0"/>
              <a:buChar char="•"/>
            </a:pPr>
            <a:r>
              <a:rPr lang="en-CA" sz="1200" dirty="0">
                <a:solidFill>
                  <a:srgbClr val="FFFFFF"/>
                </a:solidFill>
                <a:latin typeface="Source Sans Pro" panose="020B0503030403020204" pitchFamily="34" charset="0"/>
              </a:rPr>
              <a:t>You can see the </a:t>
            </a:r>
            <a:r>
              <a:rPr lang="en-CA" sz="1200" i="1" dirty="0">
                <a:solidFill>
                  <a:srgbClr val="FFFFFF"/>
                </a:solidFill>
                <a:latin typeface="Source Sans Pro" panose="020B0503030403020204" pitchFamily="34" charset="0"/>
              </a:rPr>
              <a:t>Duties to Perform </a:t>
            </a:r>
            <a:r>
              <a:rPr lang="en-CA" sz="1200" dirty="0">
                <a:solidFill>
                  <a:srgbClr val="FFFFFF"/>
                </a:solidFill>
                <a:latin typeface="Source Sans Pro" panose="020B0503030403020204" pitchFamily="34" charset="0"/>
              </a:rPr>
              <a:t>you need to complete during your schedule.</a:t>
            </a:r>
          </a:p>
          <a:p>
            <a:pPr marL="171443" indent="-171443">
              <a:lnSpc>
                <a:spcPct val="150000"/>
              </a:lnSpc>
              <a:buFont typeface="Arial" panose="020B0604020202020204" pitchFamily="34" charset="0"/>
              <a:buChar char="•"/>
            </a:pPr>
            <a:r>
              <a:rPr lang="en-CA" sz="1200" dirty="0">
                <a:solidFill>
                  <a:srgbClr val="FFFFFF"/>
                </a:solidFill>
                <a:latin typeface="Source Sans Pro" panose="020B0503030403020204" pitchFamily="34" charset="0"/>
              </a:rPr>
              <a:t>You can write a </a:t>
            </a:r>
            <a:r>
              <a:rPr lang="en-CA" sz="1200" i="1" dirty="0">
                <a:solidFill>
                  <a:srgbClr val="FFFFFF"/>
                </a:solidFill>
                <a:latin typeface="Source Sans Pro" panose="020B0503030403020204" pitchFamily="34" charset="0"/>
              </a:rPr>
              <a:t>Care Note </a:t>
            </a:r>
            <a:r>
              <a:rPr lang="en-CA" sz="1200" dirty="0">
                <a:solidFill>
                  <a:srgbClr val="FFFFFF"/>
                </a:solidFill>
                <a:latin typeface="Source Sans Pro" panose="020B0503030403020204" pitchFamily="34" charset="0"/>
              </a:rPr>
              <a:t>to communicate information back to the office.</a:t>
            </a:r>
          </a:p>
          <a:p>
            <a:pPr marL="171443" indent="-171443">
              <a:lnSpc>
                <a:spcPct val="150000"/>
              </a:lnSpc>
              <a:buFont typeface="Arial" panose="020B0604020202020204" pitchFamily="34" charset="0"/>
              <a:buChar char="•"/>
            </a:pPr>
            <a:r>
              <a:rPr lang="en-CA" sz="1200" dirty="0">
                <a:solidFill>
                  <a:srgbClr val="FFFFFF"/>
                </a:solidFill>
                <a:latin typeface="Source Sans Pro" panose="020B0503030403020204" pitchFamily="34" charset="0"/>
              </a:rPr>
              <a:t>You can capture the </a:t>
            </a:r>
            <a:r>
              <a:rPr lang="en-CA" sz="1200" i="1" dirty="0">
                <a:solidFill>
                  <a:srgbClr val="FFFFFF"/>
                </a:solidFill>
                <a:latin typeface="Source Sans Pro" panose="020B0503030403020204" pitchFamily="34" charset="0"/>
              </a:rPr>
              <a:t>Client’s Signature </a:t>
            </a:r>
            <a:r>
              <a:rPr lang="en-CA" sz="1200" dirty="0">
                <a:solidFill>
                  <a:srgbClr val="FFFFFF"/>
                </a:solidFill>
                <a:latin typeface="Source Sans Pro" panose="020B0503030403020204" pitchFamily="34" charset="0"/>
              </a:rPr>
              <a:t>and your signature for each schedule worked.</a:t>
            </a:r>
          </a:p>
          <a:p>
            <a:pPr marL="171443" indent="-171443">
              <a:lnSpc>
                <a:spcPct val="150000"/>
              </a:lnSpc>
              <a:buFont typeface="Arial" panose="020B0604020202020204" pitchFamily="34" charset="0"/>
              <a:buChar char="•"/>
            </a:pPr>
            <a:r>
              <a:rPr lang="en-CA" sz="1200" dirty="0">
                <a:solidFill>
                  <a:srgbClr val="FFFFFF"/>
                </a:solidFill>
                <a:latin typeface="Source Sans Pro" panose="020B0503030403020204" pitchFamily="34" charset="0"/>
              </a:rPr>
              <a:t>You have access to </a:t>
            </a:r>
            <a:r>
              <a:rPr lang="en-CA" sz="1200" i="1" dirty="0" smtClean="0">
                <a:solidFill>
                  <a:srgbClr val="FFFFFF"/>
                </a:solidFill>
                <a:latin typeface="Source Sans Pro" panose="020B0503030403020204" pitchFamily="34" charset="0"/>
              </a:rPr>
              <a:t>Saved Reports, </a:t>
            </a:r>
            <a:r>
              <a:rPr lang="en-CA" sz="1200" dirty="0">
                <a:solidFill>
                  <a:srgbClr val="FFFFFF"/>
                </a:solidFill>
                <a:latin typeface="Source Sans Pro" panose="020B0503030403020204" pitchFamily="34" charset="0"/>
              </a:rPr>
              <a:t>like the client’s care plan.</a:t>
            </a:r>
          </a:p>
          <a:p>
            <a:pPr marL="171443" indent="-171443">
              <a:lnSpc>
                <a:spcPct val="150000"/>
              </a:lnSpc>
              <a:buFont typeface="Arial" panose="020B0604020202020204" pitchFamily="34" charset="0"/>
              <a:buChar char="•"/>
            </a:pPr>
            <a:r>
              <a:rPr lang="en-CA" sz="1200" dirty="0">
                <a:solidFill>
                  <a:srgbClr val="FFFFFF"/>
                </a:solidFill>
                <a:latin typeface="Source Sans Pro" panose="020B0503030403020204" pitchFamily="34" charset="0"/>
              </a:rPr>
              <a:t>If you’ve been given </a:t>
            </a:r>
            <a:r>
              <a:rPr lang="en-CA" sz="1200" dirty="0" smtClean="0">
                <a:solidFill>
                  <a:srgbClr val="FFFFFF"/>
                </a:solidFill>
                <a:latin typeface="Source Sans Pro" panose="020B0503030403020204" pitchFamily="34" charset="0"/>
              </a:rPr>
              <a:t>access, </a:t>
            </a:r>
            <a:r>
              <a:rPr lang="en-CA" sz="1200" dirty="0">
                <a:solidFill>
                  <a:srgbClr val="FFFFFF"/>
                </a:solidFill>
                <a:latin typeface="Source Sans Pro" panose="020B0503030403020204" pitchFamily="34" charset="0"/>
              </a:rPr>
              <a:t>you can add your </a:t>
            </a:r>
            <a:r>
              <a:rPr lang="en-CA" sz="1200" i="1" dirty="0">
                <a:solidFill>
                  <a:srgbClr val="FFFFFF"/>
                </a:solidFill>
                <a:latin typeface="Source Sans Pro" panose="020B0503030403020204" pitchFamily="34" charset="0"/>
              </a:rPr>
              <a:t>Availability</a:t>
            </a:r>
            <a:r>
              <a:rPr lang="en-CA" sz="1200" dirty="0">
                <a:solidFill>
                  <a:srgbClr val="FFFFFF"/>
                </a:solidFill>
                <a:latin typeface="Source Sans Pro" panose="020B0503030403020204" pitchFamily="34" charset="0"/>
              </a:rPr>
              <a:t>.</a:t>
            </a:r>
          </a:p>
        </p:txBody>
      </p:sp>
      <p:sp>
        <p:nvSpPr>
          <p:cNvPr id="33" name="Rectangle 32"/>
          <p:cNvSpPr/>
          <p:nvPr/>
        </p:nvSpPr>
        <p:spPr>
          <a:xfrm>
            <a:off x="4592602" y="966655"/>
            <a:ext cx="4368517" cy="461665"/>
          </a:xfrm>
          <a:prstGeom prst="rect">
            <a:avLst/>
          </a:prstGeom>
          <a:noFill/>
        </p:spPr>
        <p:txBody>
          <a:bodyPr wrap="square">
            <a:spAutoFit/>
          </a:bodyPr>
          <a:lstStyle/>
          <a:p>
            <a:r>
              <a:rPr lang="ms-MY" sz="2400" dirty="0">
                <a:solidFill>
                  <a:schemeClr val="bg1"/>
                </a:solidFill>
                <a:latin typeface="Source Sans Pro" pitchFamily="34" charset="0"/>
              </a:rPr>
              <a:t>HTOnline for Caregivers</a:t>
            </a:r>
          </a:p>
        </p:txBody>
      </p:sp>
      <p:pic>
        <p:nvPicPr>
          <p:cNvPr id="2" name="Picture 1"/>
          <p:cNvPicPr>
            <a:picLocks noChangeAspect="1"/>
          </p:cNvPicPr>
          <p:nvPr/>
        </p:nvPicPr>
        <p:blipFill>
          <a:blip r:embed="rId3"/>
          <a:stretch>
            <a:fillRect/>
          </a:stretch>
        </p:blipFill>
        <p:spPr>
          <a:xfrm>
            <a:off x="628408" y="1826944"/>
            <a:ext cx="1929542" cy="3354656"/>
          </a:xfrm>
          <a:prstGeom prst="rect">
            <a:avLst/>
          </a:prstGeom>
        </p:spPr>
      </p:pic>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29320" y="4877915"/>
            <a:ext cx="449530" cy="449530"/>
          </a:xfrm>
          <a:prstGeom prst="rect">
            <a:avLst/>
          </a:prstGeom>
        </p:spPr>
      </p:pic>
      <p:pic>
        <p:nvPicPr>
          <p:cNvPr id="29" name="Picture 2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20033" y="1442532"/>
            <a:ext cx="468103" cy="468103"/>
          </a:xfrm>
          <a:prstGeom prst="rect">
            <a:avLst/>
          </a:prstGeom>
        </p:spPr>
      </p:pic>
      <p:pic>
        <p:nvPicPr>
          <p:cNvPr id="30" name="Picture 2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02636" y="3179306"/>
            <a:ext cx="478295" cy="478295"/>
          </a:xfrm>
          <a:prstGeom prst="rect">
            <a:avLst/>
          </a:prstGeom>
        </p:spPr>
      </p:pic>
      <p:sp>
        <p:nvSpPr>
          <p:cNvPr id="38" name="Pentagon 37"/>
          <p:cNvSpPr/>
          <p:nvPr/>
        </p:nvSpPr>
        <p:spPr>
          <a:xfrm>
            <a:off x="8641080" y="6553200"/>
            <a:ext cx="381000" cy="22860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latin typeface="Source Sans Pro" pitchFamily="34" charset="0"/>
              </a:rPr>
              <a:t>01</a:t>
            </a:r>
            <a:endParaRPr lang="en-US" sz="1000" dirty="0">
              <a:latin typeface="Source Sans Pro" pitchFamily="34" charset="0"/>
            </a:endParaRPr>
          </a:p>
        </p:txBody>
      </p:sp>
    </p:spTree>
    <p:extLst>
      <p:ext uri="{BB962C8B-B14F-4D97-AF65-F5344CB8AC3E}">
        <p14:creationId xmlns:p14="http://schemas.microsoft.com/office/powerpoint/2010/main" val="2994081814"/>
      </p:ext>
    </p:extLst>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228600" y="685800"/>
            <a:ext cx="8686800" cy="410102"/>
          </a:xfrm>
        </p:spPr>
        <p:txBody>
          <a:bodyPr>
            <a:noAutofit/>
          </a:bodyPr>
          <a:lstStyle/>
          <a:p>
            <a:r>
              <a:rPr lang="en-US" sz="2800" dirty="0" smtClean="0">
                <a:solidFill>
                  <a:schemeClr val="tx1">
                    <a:lumMod val="50000"/>
                    <a:lumOff val="50000"/>
                  </a:schemeClr>
                </a:solidFill>
                <a:latin typeface="Source Sans Pro" pitchFamily="34" charset="0"/>
              </a:rPr>
              <a:t>Getting </a:t>
            </a:r>
            <a:r>
              <a:rPr lang="en-US" sz="2800" dirty="0">
                <a:solidFill>
                  <a:schemeClr val="tx1">
                    <a:lumMod val="50000"/>
                    <a:lumOff val="50000"/>
                  </a:schemeClr>
                </a:solidFill>
                <a:latin typeface="Source Sans Pro" pitchFamily="34" charset="0"/>
              </a:rPr>
              <a:t>Started</a:t>
            </a:r>
          </a:p>
        </p:txBody>
      </p:sp>
      <p:sp>
        <p:nvSpPr>
          <p:cNvPr id="8" name="Rectangle 7"/>
          <p:cNvSpPr/>
          <p:nvPr/>
        </p:nvSpPr>
        <p:spPr>
          <a:xfrm>
            <a:off x="2" y="2243668"/>
            <a:ext cx="45719" cy="3132667"/>
          </a:xfrm>
          <a:prstGeom prst="rect">
            <a:avLst/>
          </a:prstGeom>
          <a:solidFill>
            <a:srgbClr val="7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Rectangle 1"/>
          <p:cNvSpPr/>
          <p:nvPr/>
        </p:nvSpPr>
        <p:spPr>
          <a:xfrm>
            <a:off x="4562696" y="1676402"/>
            <a:ext cx="4352706" cy="2631490"/>
          </a:xfrm>
          <a:prstGeom prst="rect">
            <a:avLst/>
          </a:prstGeom>
        </p:spPr>
        <p:txBody>
          <a:bodyPr wrap="square">
            <a:spAutoFit/>
          </a:bodyPr>
          <a:lstStyle/>
          <a:p>
            <a:pPr>
              <a:lnSpc>
                <a:spcPct val="150000"/>
              </a:lnSpc>
            </a:pPr>
            <a:r>
              <a:rPr lang="en-CA" sz="1400" b="1" dirty="0">
                <a:solidFill>
                  <a:schemeClr val="bg1">
                    <a:lumMod val="50000"/>
                  </a:schemeClr>
                </a:solidFill>
                <a:latin typeface="Source Sans Pro" panose="020B0503030403020204" pitchFamily="34" charset="0"/>
              </a:rPr>
              <a:t>Account Activation</a:t>
            </a:r>
          </a:p>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You will receive an email from </a:t>
            </a:r>
            <a:r>
              <a:rPr lang="en-CA" sz="1200" b="1" i="1" dirty="0">
                <a:solidFill>
                  <a:schemeClr val="bg1">
                    <a:lumMod val="50000"/>
                  </a:schemeClr>
                </a:solidFill>
                <a:latin typeface="Source Sans Pro" panose="020B0503030403020204" pitchFamily="34" charset="0"/>
              </a:rPr>
              <a:t>HomeTrak Identity </a:t>
            </a:r>
            <a:r>
              <a:rPr lang="en-CA" sz="1200" dirty="0">
                <a:solidFill>
                  <a:schemeClr val="bg1">
                    <a:lumMod val="50000"/>
                  </a:schemeClr>
                </a:solidFill>
                <a:latin typeface="Source Sans Pro" panose="020B0503030403020204" pitchFamily="34" charset="0"/>
              </a:rPr>
              <a:t>which </a:t>
            </a:r>
            <a:r>
              <a:rPr lang="en-CA" sz="1200" dirty="0" smtClean="0">
                <a:solidFill>
                  <a:schemeClr val="bg1">
                    <a:lumMod val="50000"/>
                  </a:schemeClr>
                </a:solidFill>
                <a:latin typeface="Source Sans Pro" panose="020B0503030403020204" pitchFamily="34" charset="0"/>
              </a:rPr>
              <a:t>asks you to </a:t>
            </a:r>
            <a:r>
              <a:rPr lang="en-CA" sz="1200" dirty="0">
                <a:solidFill>
                  <a:schemeClr val="bg1">
                    <a:lumMod val="50000"/>
                  </a:schemeClr>
                </a:solidFill>
                <a:latin typeface="Source Sans Pro" panose="020B0503030403020204" pitchFamily="34" charset="0"/>
              </a:rPr>
              <a:t>click on the link to activate your account.</a:t>
            </a:r>
          </a:p>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The </a:t>
            </a:r>
            <a:r>
              <a:rPr lang="en-CA" sz="1200" b="1" dirty="0">
                <a:solidFill>
                  <a:schemeClr val="bg1">
                    <a:lumMod val="50000"/>
                  </a:schemeClr>
                </a:solidFill>
                <a:latin typeface="Source Sans Pro" panose="020B0503030403020204" pitchFamily="34" charset="0"/>
              </a:rPr>
              <a:t>Create Password </a:t>
            </a:r>
            <a:r>
              <a:rPr lang="en-CA" sz="1200" dirty="0">
                <a:solidFill>
                  <a:schemeClr val="bg1">
                    <a:lumMod val="50000"/>
                  </a:schemeClr>
                </a:solidFill>
                <a:latin typeface="Source Sans Pro" panose="020B0503030403020204" pitchFamily="34" charset="0"/>
              </a:rPr>
              <a:t>screen will appear. Your </a:t>
            </a:r>
            <a:r>
              <a:rPr lang="en-CA" sz="1200" i="1" dirty="0">
                <a:solidFill>
                  <a:schemeClr val="bg1">
                    <a:lumMod val="50000"/>
                  </a:schemeClr>
                </a:solidFill>
                <a:latin typeface="Source Sans Pro" panose="020B0503030403020204" pitchFamily="34" charset="0"/>
              </a:rPr>
              <a:t>Username</a:t>
            </a:r>
            <a:r>
              <a:rPr lang="en-CA" sz="1200" dirty="0">
                <a:solidFill>
                  <a:schemeClr val="bg1">
                    <a:lumMod val="50000"/>
                  </a:schemeClr>
                </a:solidFill>
                <a:latin typeface="Source Sans Pro" panose="020B0503030403020204" pitchFamily="34" charset="0"/>
              </a:rPr>
              <a:t> is your email address and will already be populated for you.  Enter your </a:t>
            </a:r>
            <a:r>
              <a:rPr lang="en-CA" sz="1200" i="1" dirty="0">
                <a:solidFill>
                  <a:schemeClr val="bg1">
                    <a:lumMod val="50000"/>
                  </a:schemeClr>
                </a:solidFill>
                <a:latin typeface="Source Sans Pro" panose="020B0503030403020204" pitchFamily="34" charset="0"/>
              </a:rPr>
              <a:t>Password</a:t>
            </a:r>
            <a:r>
              <a:rPr lang="en-CA" sz="1200" dirty="0">
                <a:solidFill>
                  <a:schemeClr val="bg1">
                    <a:lumMod val="50000"/>
                  </a:schemeClr>
                </a:solidFill>
                <a:latin typeface="Source Sans Pro" panose="020B0503030403020204" pitchFamily="34" charset="0"/>
              </a:rPr>
              <a:t> in the password and confirm password </a:t>
            </a:r>
            <a:r>
              <a:rPr lang="en-CA" sz="1200" dirty="0" smtClean="0">
                <a:solidFill>
                  <a:schemeClr val="bg1">
                    <a:lumMod val="50000"/>
                  </a:schemeClr>
                </a:solidFill>
                <a:latin typeface="Source Sans Pro" panose="020B0503030403020204" pitchFamily="34" charset="0"/>
              </a:rPr>
              <a:t>fields, </a:t>
            </a:r>
            <a:r>
              <a:rPr lang="en-CA" sz="1200" dirty="0">
                <a:solidFill>
                  <a:schemeClr val="bg1">
                    <a:lumMod val="50000"/>
                  </a:schemeClr>
                </a:solidFill>
                <a:latin typeface="Source Sans Pro" panose="020B0503030403020204" pitchFamily="34" charset="0"/>
              </a:rPr>
              <a:t>then click </a:t>
            </a:r>
            <a:r>
              <a:rPr lang="en-CA" sz="1200" b="1" dirty="0">
                <a:solidFill>
                  <a:schemeClr val="bg1">
                    <a:lumMod val="50000"/>
                  </a:schemeClr>
                </a:solidFill>
                <a:latin typeface="Source Sans Pro" panose="020B0503030403020204" pitchFamily="34" charset="0"/>
              </a:rPr>
              <a:t>Change Password</a:t>
            </a:r>
            <a:r>
              <a:rPr lang="en-CA" sz="1200" dirty="0">
                <a:solidFill>
                  <a:schemeClr val="bg1">
                    <a:lumMod val="50000"/>
                  </a:schemeClr>
                </a:solidFill>
                <a:latin typeface="Source Sans Pro" panose="020B0503030403020204" pitchFamily="34" charset="0"/>
              </a:rPr>
              <a:t> </a:t>
            </a:r>
            <a:r>
              <a:rPr lang="en-CA" sz="1200" b="1" dirty="0">
                <a:solidFill>
                  <a:schemeClr val="bg1">
                    <a:lumMod val="50000"/>
                  </a:schemeClr>
                </a:solidFill>
                <a:latin typeface="Source Sans Pro" panose="020B0503030403020204" pitchFamily="34" charset="0"/>
              </a:rPr>
              <a:t> </a:t>
            </a:r>
            <a:r>
              <a:rPr lang="en-CA" sz="1200" dirty="0">
                <a:solidFill>
                  <a:schemeClr val="bg1">
                    <a:lumMod val="50000"/>
                  </a:schemeClr>
                </a:solidFill>
                <a:latin typeface="Source Sans Pro" panose="020B0503030403020204" pitchFamily="34" charset="0"/>
              </a:rPr>
              <a:t>to save.</a:t>
            </a:r>
          </a:p>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The </a:t>
            </a:r>
            <a:r>
              <a:rPr lang="en-CA" sz="1200" b="1" dirty="0">
                <a:solidFill>
                  <a:schemeClr val="bg1">
                    <a:lumMod val="50000"/>
                  </a:schemeClr>
                </a:solidFill>
                <a:latin typeface="Source Sans Pro" panose="020B0503030403020204" pitchFamily="34" charset="0"/>
              </a:rPr>
              <a:t>Log In </a:t>
            </a:r>
            <a:r>
              <a:rPr lang="en-CA" sz="1200" dirty="0">
                <a:solidFill>
                  <a:schemeClr val="bg1">
                    <a:lumMod val="50000"/>
                  </a:schemeClr>
                </a:solidFill>
                <a:latin typeface="Source Sans Pro" panose="020B0503030403020204" pitchFamily="34" charset="0"/>
              </a:rPr>
              <a:t>screen will appear.</a:t>
            </a:r>
          </a:p>
          <a:p>
            <a:pPr marL="171443" indent="-171443">
              <a:lnSpc>
                <a:spcPct val="150000"/>
              </a:lnSpc>
              <a:buFont typeface="Arial" panose="020B0604020202020204" pitchFamily="34" charset="0"/>
              <a:buChar char="•"/>
            </a:pPr>
            <a:endParaRPr lang="en-CA" sz="1200" dirty="0">
              <a:solidFill>
                <a:schemeClr val="bg1">
                  <a:lumMod val="50000"/>
                </a:schemeClr>
              </a:solidFill>
              <a:latin typeface="Source Sans Pro" panose="020B0503030403020204" pitchFamily="34" charset="0"/>
            </a:endParaRPr>
          </a:p>
        </p:txBody>
      </p:sp>
      <p:sp>
        <p:nvSpPr>
          <p:cNvPr id="10" name="Pentagon 9"/>
          <p:cNvSpPr/>
          <p:nvPr/>
        </p:nvSpPr>
        <p:spPr>
          <a:xfrm>
            <a:off x="8641080" y="6553200"/>
            <a:ext cx="381000" cy="22860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latin typeface="Source Sans Pro" pitchFamily="34" charset="0"/>
              </a:rPr>
              <a:t>02</a:t>
            </a:r>
            <a:endParaRPr lang="en-US" sz="1000" dirty="0">
              <a:latin typeface="Source Sans Pro" pitchFamily="34" charset="0"/>
            </a:endParaRPr>
          </a:p>
        </p:txBody>
      </p:sp>
      <p:pic>
        <p:nvPicPr>
          <p:cNvPr id="3" name="Picture 2" descr="C:\Users\sue\AppData\Local\Temp\SNAGHTML378cdc4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752600"/>
            <a:ext cx="3983394" cy="3752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6657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2727813" y="685800"/>
            <a:ext cx="5913268" cy="410102"/>
          </a:xfrm>
        </p:spPr>
        <p:txBody>
          <a:bodyPr>
            <a:noAutofit/>
          </a:bodyPr>
          <a:lstStyle/>
          <a:p>
            <a:r>
              <a:rPr lang="en-US" sz="2800" dirty="0" smtClean="0">
                <a:solidFill>
                  <a:schemeClr val="tx1">
                    <a:lumMod val="50000"/>
                    <a:lumOff val="50000"/>
                  </a:schemeClr>
                </a:solidFill>
                <a:latin typeface="Source Sans Pro" pitchFamily="34" charset="0"/>
              </a:rPr>
              <a:t>Log in</a:t>
            </a:r>
            <a:endParaRPr lang="en-US" sz="2800" dirty="0">
              <a:solidFill>
                <a:schemeClr val="tx1">
                  <a:lumMod val="50000"/>
                  <a:lumOff val="50000"/>
                </a:schemeClr>
              </a:solidFill>
              <a:latin typeface="Source Sans Pro" pitchFamily="34" charset="0"/>
            </a:endParaRPr>
          </a:p>
        </p:txBody>
      </p:sp>
      <p:sp>
        <p:nvSpPr>
          <p:cNvPr id="8" name="Rectangle 7"/>
          <p:cNvSpPr/>
          <p:nvPr/>
        </p:nvSpPr>
        <p:spPr>
          <a:xfrm>
            <a:off x="2" y="2243668"/>
            <a:ext cx="45719" cy="3132667"/>
          </a:xfrm>
          <a:prstGeom prst="rect">
            <a:avLst/>
          </a:prstGeom>
          <a:solidFill>
            <a:srgbClr val="7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Rectangle 1"/>
          <p:cNvSpPr/>
          <p:nvPr/>
        </p:nvSpPr>
        <p:spPr>
          <a:xfrm>
            <a:off x="3200400" y="1447800"/>
            <a:ext cx="5562600" cy="3185487"/>
          </a:xfrm>
          <a:prstGeom prst="rect">
            <a:avLst/>
          </a:prstGeom>
        </p:spPr>
        <p:txBody>
          <a:bodyPr wrap="square">
            <a:spAutoFit/>
          </a:bodyPr>
          <a:lstStyle/>
          <a:p>
            <a:pPr>
              <a:lnSpc>
                <a:spcPct val="150000"/>
              </a:lnSpc>
            </a:pPr>
            <a:r>
              <a:rPr lang="en-CA" sz="1400" b="1" dirty="0">
                <a:solidFill>
                  <a:schemeClr val="bg1">
                    <a:lumMod val="50000"/>
                  </a:schemeClr>
                </a:solidFill>
                <a:latin typeface="Source Sans Pro" panose="020B0503030403020204" pitchFamily="34" charset="0"/>
              </a:rPr>
              <a:t>Log In Screen</a:t>
            </a:r>
          </a:p>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The </a:t>
            </a:r>
            <a:r>
              <a:rPr lang="en-CA" sz="1200" b="1" dirty="0">
                <a:solidFill>
                  <a:schemeClr val="bg1">
                    <a:lumMod val="50000"/>
                  </a:schemeClr>
                </a:solidFill>
                <a:latin typeface="Source Sans Pro" panose="020B0503030403020204" pitchFamily="34" charset="0"/>
              </a:rPr>
              <a:t>Log In </a:t>
            </a:r>
            <a:r>
              <a:rPr lang="en-CA" sz="1200" dirty="0">
                <a:solidFill>
                  <a:schemeClr val="bg1">
                    <a:lumMod val="50000"/>
                  </a:schemeClr>
                </a:solidFill>
                <a:latin typeface="Source Sans Pro" panose="020B0503030403020204" pitchFamily="34" charset="0"/>
              </a:rPr>
              <a:t>screen can be accessed from your phone, tablet or computer using a web browser such as Chrome, Firefox or Safari if using an iOS </a:t>
            </a:r>
            <a:r>
              <a:rPr lang="en-CA" sz="1200" dirty="0" smtClean="0">
                <a:solidFill>
                  <a:schemeClr val="bg1">
                    <a:lumMod val="50000"/>
                  </a:schemeClr>
                </a:solidFill>
                <a:latin typeface="Source Sans Pro" panose="020B0503030403020204" pitchFamily="34" charset="0"/>
              </a:rPr>
              <a:t>(Apple) device</a:t>
            </a:r>
            <a:r>
              <a:rPr lang="en-CA" sz="1200" dirty="0">
                <a:solidFill>
                  <a:schemeClr val="bg1">
                    <a:lumMod val="50000"/>
                  </a:schemeClr>
                </a:solidFill>
                <a:latin typeface="Source Sans Pro" panose="020B0503030403020204" pitchFamily="34" charset="0"/>
              </a:rPr>
              <a:t>.</a:t>
            </a:r>
          </a:p>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Type in your </a:t>
            </a:r>
            <a:r>
              <a:rPr lang="en-CA" sz="1200" i="1" dirty="0">
                <a:solidFill>
                  <a:schemeClr val="bg1">
                    <a:lumMod val="50000"/>
                  </a:schemeClr>
                </a:solidFill>
                <a:latin typeface="Source Sans Pro" panose="020B0503030403020204" pitchFamily="34" charset="0"/>
              </a:rPr>
              <a:t>Username</a:t>
            </a:r>
            <a:r>
              <a:rPr lang="en-CA" sz="1200" dirty="0">
                <a:solidFill>
                  <a:schemeClr val="bg1">
                    <a:lumMod val="50000"/>
                  </a:schemeClr>
                </a:solidFill>
                <a:latin typeface="Source Sans Pro" panose="020B0503030403020204" pitchFamily="34" charset="0"/>
              </a:rPr>
              <a:t> and </a:t>
            </a:r>
            <a:r>
              <a:rPr lang="en-CA" sz="1200" i="1" dirty="0">
                <a:solidFill>
                  <a:schemeClr val="bg1">
                    <a:lumMod val="50000"/>
                  </a:schemeClr>
                </a:solidFill>
                <a:latin typeface="Source Sans Pro" panose="020B0503030403020204" pitchFamily="34" charset="0"/>
              </a:rPr>
              <a:t>Password</a:t>
            </a:r>
            <a:r>
              <a:rPr lang="en-CA" sz="1200" dirty="0">
                <a:solidFill>
                  <a:schemeClr val="bg1">
                    <a:lumMod val="50000"/>
                  </a:schemeClr>
                </a:solidFill>
                <a:latin typeface="Source Sans Pro" panose="020B0503030403020204" pitchFamily="34" charset="0"/>
              </a:rPr>
              <a:t>  then click Log In button.</a:t>
            </a:r>
          </a:p>
          <a:p>
            <a:pPr>
              <a:lnSpc>
                <a:spcPct val="150000"/>
              </a:lnSpc>
            </a:pPr>
            <a:endParaRPr lang="en-CA" sz="1200" dirty="0">
              <a:solidFill>
                <a:schemeClr val="bg1">
                  <a:lumMod val="50000"/>
                </a:schemeClr>
              </a:solidFill>
              <a:latin typeface="Source Sans Pro" panose="020B0503030403020204" pitchFamily="34" charset="0"/>
            </a:endParaRPr>
          </a:p>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If located in the </a:t>
            </a:r>
            <a:r>
              <a:rPr lang="en-CA" sz="1200" i="1" dirty="0">
                <a:solidFill>
                  <a:schemeClr val="bg1">
                    <a:lumMod val="50000"/>
                  </a:schemeClr>
                </a:solidFill>
                <a:latin typeface="Source Sans Pro" panose="020B0503030403020204" pitchFamily="34" charset="0"/>
              </a:rPr>
              <a:t>USA</a:t>
            </a:r>
            <a:r>
              <a:rPr lang="en-CA" sz="1200" dirty="0">
                <a:solidFill>
                  <a:schemeClr val="bg1">
                    <a:lumMod val="50000"/>
                  </a:schemeClr>
                </a:solidFill>
                <a:latin typeface="Source Sans Pro" panose="020B0503030403020204" pitchFamily="34" charset="0"/>
              </a:rPr>
              <a:t> use the website </a:t>
            </a:r>
            <a:r>
              <a:rPr lang="en-CA" sz="1200" dirty="0">
                <a:solidFill>
                  <a:schemeClr val="bg1">
                    <a:lumMod val="50000"/>
                  </a:schemeClr>
                </a:solidFill>
                <a:latin typeface="Source Sans Pro" panose="020B0503030403020204" pitchFamily="34" charset="0"/>
                <a:hlinkClick r:id="rId2"/>
              </a:rPr>
              <a:t>https://www.hometrakcloud.com/</a:t>
            </a:r>
            <a:r>
              <a:rPr lang="en-CA" sz="1200" dirty="0">
                <a:solidFill>
                  <a:schemeClr val="bg1">
                    <a:lumMod val="50000"/>
                  </a:schemeClr>
                </a:solidFill>
                <a:latin typeface="Source Sans Pro" panose="020B0503030403020204" pitchFamily="34" charset="0"/>
              </a:rPr>
              <a:t>.</a:t>
            </a:r>
          </a:p>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if located in </a:t>
            </a:r>
            <a:r>
              <a:rPr lang="en-CA" sz="1200" i="1" dirty="0">
                <a:solidFill>
                  <a:schemeClr val="bg1">
                    <a:lumMod val="50000"/>
                  </a:schemeClr>
                </a:solidFill>
                <a:latin typeface="Source Sans Pro" panose="020B0503030403020204" pitchFamily="34" charset="0"/>
              </a:rPr>
              <a:t>Canada</a:t>
            </a:r>
            <a:r>
              <a:rPr lang="en-CA" sz="1200" dirty="0">
                <a:solidFill>
                  <a:schemeClr val="bg1">
                    <a:lumMod val="50000"/>
                  </a:schemeClr>
                </a:solidFill>
                <a:latin typeface="Source Sans Pro" panose="020B0503030403020204" pitchFamily="34" charset="0"/>
              </a:rPr>
              <a:t> use the website </a:t>
            </a:r>
            <a:r>
              <a:rPr lang="en-CA" sz="1200" dirty="0">
                <a:solidFill>
                  <a:schemeClr val="bg1">
                    <a:lumMod val="50000"/>
                  </a:schemeClr>
                </a:solidFill>
                <a:latin typeface="Source Sans Pro" panose="020B0503030403020204" pitchFamily="34" charset="0"/>
                <a:hlinkClick r:id="rId3"/>
              </a:rPr>
              <a:t>https://www.hometrakonline.ca/</a:t>
            </a:r>
            <a:r>
              <a:rPr lang="en-CA" sz="1200" dirty="0">
                <a:solidFill>
                  <a:schemeClr val="bg1">
                    <a:lumMod val="50000"/>
                  </a:schemeClr>
                </a:solidFill>
                <a:latin typeface="Source Sans Pro" panose="020B0503030403020204" pitchFamily="34" charset="0"/>
              </a:rPr>
              <a:t>.</a:t>
            </a:r>
          </a:p>
          <a:p>
            <a:pPr marL="171443" indent="-171443">
              <a:lnSpc>
                <a:spcPct val="150000"/>
              </a:lnSpc>
              <a:buFont typeface="Arial" panose="020B0604020202020204" pitchFamily="34" charset="0"/>
              <a:buChar char="•"/>
            </a:pPr>
            <a:endParaRPr lang="en-CA" sz="1200" dirty="0">
              <a:solidFill>
                <a:schemeClr val="bg1">
                  <a:lumMod val="50000"/>
                </a:schemeClr>
              </a:solidFill>
              <a:latin typeface="Source Sans Pro" panose="020B0503030403020204" pitchFamily="34" charset="0"/>
            </a:endParaRPr>
          </a:p>
          <a:p>
            <a:pPr marL="171443" indent="-171443">
              <a:lnSpc>
                <a:spcPct val="150000"/>
              </a:lnSpc>
              <a:buFont typeface="Arial" panose="020B0604020202020204" pitchFamily="34" charset="0"/>
              <a:buChar char="•"/>
            </a:pPr>
            <a:r>
              <a:rPr lang="en-CA" sz="1200" dirty="0" smtClean="0">
                <a:solidFill>
                  <a:schemeClr val="bg1">
                    <a:lumMod val="50000"/>
                  </a:schemeClr>
                </a:solidFill>
                <a:latin typeface="Source Sans Pro" panose="020B0503030403020204" pitchFamily="34" charset="0"/>
              </a:rPr>
              <a:t>Add the </a:t>
            </a:r>
            <a:r>
              <a:rPr lang="en-CA" sz="1200" dirty="0">
                <a:solidFill>
                  <a:schemeClr val="bg1">
                    <a:lumMod val="50000"/>
                  </a:schemeClr>
                </a:solidFill>
                <a:latin typeface="Source Sans Pro" panose="020B0503030403020204" pitchFamily="34" charset="0"/>
              </a:rPr>
              <a:t>website to the home page of your phone or </a:t>
            </a:r>
            <a:r>
              <a:rPr lang="en-CA" sz="1200" dirty="0" smtClean="0">
                <a:solidFill>
                  <a:schemeClr val="bg1">
                    <a:lumMod val="50000"/>
                  </a:schemeClr>
                </a:solidFill>
                <a:latin typeface="Source Sans Pro" panose="020B0503030403020204" pitchFamily="34" charset="0"/>
              </a:rPr>
              <a:t>tablet: </a:t>
            </a:r>
            <a:r>
              <a:rPr lang="en-CA" sz="1200" dirty="0">
                <a:solidFill>
                  <a:schemeClr val="bg1">
                    <a:lumMod val="50000"/>
                  </a:schemeClr>
                </a:solidFill>
                <a:latin typeface="Source Sans Pro" panose="020B0503030403020204" pitchFamily="34" charset="0"/>
                <a:hlinkClick r:id="rId4"/>
              </a:rPr>
              <a:t>click here for instructions.</a:t>
            </a:r>
            <a:r>
              <a:rPr lang="en-CA" sz="1200" dirty="0">
                <a:solidFill>
                  <a:schemeClr val="bg1">
                    <a:lumMod val="50000"/>
                  </a:schemeClr>
                </a:solidFill>
                <a:latin typeface="Source Sans Pro" panose="020B0503030403020204" pitchFamily="34" charset="0"/>
              </a:rPr>
              <a:t> Or add to your </a:t>
            </a:r>
            <a:r>
              <a:rPr lang="en-CA" sz="1200" i="1" dirty="0">
                <a:solidFill>
                  <a:schemeClr val="bg1">
                    <a:lumMod val="50000"/>
                  </a:schemeClr>
                </a:solidFill>
                <a:latin typeface="Source Sans Pro" panose="020B0503030403020204" pitchFamily="34" charset="0"/>
              </a:rPr>
              <a:t>Favorites</a:t>
            </a:r>
            <a:r>
              <a:rPr lang="en-CA" sz="1200" dirty="0">
                <a:solidFill>
                  <a:schemeClr val="bg1">
                    <a:lumMod val="50000"/>
                  </a:schemeClr>
                </a:solidFill>
                <a:latin typeface="Source Sans Pro" panose="020B0503030403020204" pitchFamily="34" charset="0"/>
              </a:rPr>
              <a:t> if working on a computer.</a:t>
            </a:r>
          </a:p>
          <a:p>
            <a:pPr marL="171443" indent="-171443">
              <a:lnSpc>
                <a:spcPct val="150000"/>
              </a:lnSpc>
              <a:buFont typeface="Arial" panose="020B0604020202020204" pitchFamily="34" charset="0"/>
              <a:buChar char="•"/>
            </a:pPr>
            <a:endParaRPr lang="en-CA" sz="1200" dirty="0">
              <a:solidFill>
                <a:schemeClr val="bg1">
                  <a:lumMod val="50000"/>
                </a:schemeClr>
              </a:solidFill>
              <a:latin typeface="Source Sans Pro" panose="020B0503030403020204" pitchFamily="34" charset="0"/>
            </a:endParaRPr>
          </a:p>
        </p:txBody>
      </p:sp>
      <p:grpSp>
        <p:nvGrpSpPr>
          <p:cNvPr id="9" name="Group 8"/>
          <p:cNvGrpSpPr/>
          <p:nvPr/>
        </p:nvGrpSpPr>
        <p:grpSpPr>
          <a:xfrm>
            <a:off x="440283" y="1227668"/>
            <a:ext cx="2287530" cy="4555067"/>
            <a:chOff x="685800" y="514350"/>
            <a:chExt cx="1985010" cy="4162944"/>
          </a:xfrm>
        </p:grpSpPr>
        <p:pic>
          <p:nvPicPr>
            <p:cNvPr id="10" name="Picture 9" descr="iPhone-5-(black).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800" y="514350"/>
              <a:ext cx="1985010" cy="416294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1" name="Rectangle 10"/>
            <p:cNvSpPr/>
            <p:nvPr/>
          </p:nvSpPr>
          <p:spPr>
            <a:xfrm>
              <a:off x="838200" y="1123950"/>
              <a:ext cx="1676400" cy="297179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3" name="Picture 2"/>
          <p:cNvPicPr>
            <a:picLocks noChangeAspect="1"/>
          </p:cNvPicPr>
          <p:nvPr/>
        </p:nvPicPr>
        <p:blipFill>
          <a:blip r:embed="rId6"/>
          <a:stretch>
            <a:fillRect/>
          </a:stretch>
        </p:blipFill>
        <p:spPr>
          <a:xfrm>
            <a:off x="615909" y="1894687"/>
            <a:ext cx="1931887" cy="3251724"/>
          </a:xfrm>
          <a:prstGeom prst="rect">
            <a:avLst/>
          </a:prstGeom>
        </p:spPr>
      </p:pic>
      <p:sp>
        <p:nvSpPr>
          <p:cNvPr id="17" name="Pentagon 16"/>
          <p:cNvSpPr/>
          <p:nvPr/>
        </p:nvSpPr>
        <p:spPr>
          <a:xfrm>
            <a:off x="8641080" y="6553200"/>
            <a:ext cx="381000" cy="22860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latin typeface="Source Sans Pro" pitchFamily="34" charset="0"/>
              </a:rPr>
              <a:t>03</a:t>
            </a:r>
            <a:endParaRPr lang="en-US" sz="1000" dirty="0">
              <a:latin typeface="Source Sans Pro" pitchFamily="34" charset="0"/>
            </a:endParaRPr>
          </a:p>
        </p:txBody>
      </p:sp>
    </p:spTree>
    <p:extLst>
      <p:ext uri="{BB962C8B-B14F-4D97-AF65-F5344CB8AC3E}">
        <p14:creationId xmlns:p14="http://schemas.microsoft.com/office/powerpoint/2010/main" val="28826272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2727813" y="683419"/>
            <a:ext cx="5913268" cy="410102"/>
          </a:xfrm>
        </p:spPr>
        <p:txBody>
          <a:bodyPr>
            <a:noAutofit/>
          </a:bodyPr>
          <a:lstStyle/>
          <a:p>
            <a:r>
              <a:rPr lang="en-CA" sz="2800" dirty="0">
                <a:solidFill>
                  <a:schemeClr val="tx1">
                    <a:lumMod val="50000"/>
                    <a:lumOff val="50000"/>
                  </a:schemeClr>
                </a:solidFill>
                <a:latin typeface="Source Sans Pro" pitchFamily="34" charset="0"/>
              </a:rPr>
              <a:t>Calendar Views</a:t>
            </a:r>
            <a:endParaRPr lang="en-US" sz="2800" dirty="0">
              <a:solidFill>
                <a:schemeClr val="tx1">
                  <a:lumMod val="50000"/>
                  <a:lumOff val="50000"/>
                </a:schemeClr>
              </a:solidFill>
              <a:latin typeface="Source Sans Pro" pitchFamily="34" charset="0"/>
            </a:endParaRPr>
          </a:p>
        </p:txBody>
      </p:sp>
      <p:sp>
        <p:nvSpPr>
          <p:cNvPr id="8" name="Rectangle 7"/>
          <p:cNvSpPr/>
          <p:nvPr/>
        </p:nvSpPr>
        <p:spPr>
          <a:xfrm>
            <a:off x="2" y="2243668"/>
            <a:ext cx="45719" cy="3132667"/>
          </a:xfrm>
          <a:prstGeom prst="rect">
            <a:avLst/>
          </a:prstGeom>
          <a:solidFill>
            <a:srgbClr val="7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Rectangle 1"/>
          <p:cNvSpPr/>
          <p:nvPr/>
        </p:nvSpPr>
        <p:spPr>
          <a:xfrm>
            <a:off x="3200400" y="1273409"/>
            <a:ext cx="5600700" cy="923330"/>
          </a:xfrm>
          <a:prstGeom prst="rect">
            <a:avLst/>
          </a:prstGeom>
        </p:spPr>
        <p:txBody>
          <a:bodyPr wrap="square">
            <a:spAutoFit/>
          </a:bodyPr>
          <a:lstStyle/>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Once </a:t>
            </a:r>
            <a:r>
              <a:rPr lang="en-CA" sz="1200" dirty="0" smtClean="0">
                <a:solidFill>
                  <a:schemeClr val="bg1">
                    <a:lumMod val="50000"/>
                  </a:schemeClr>
                </a:solidFill>
                <a:latin typeface="Source Sans Pro" panose="020B0503030403020204" pitchFamily="34" charset="0"/>
              </a:rPr>
              <a:t>logged in, </a:t>
            </a:r>
            <a:r>
              <a:rPr lang="en-CA" sz="1200" dirty="0">
                <a:solidFill>
                  <a:schemeClr val="bg1">
                    <a:lumMod val="50000"/>
                  </a:schemeClr>
                </a:solidFill>
                <a:latin typeface="Source Sans Pro" panose="020B0503030403020204" pitchFamily="34" charset="0"/>
              </a:rPr>
              <a:t>you will see an </a:t>
            </a:r>
            <a:r>
              <a:rPr lang="en-CA" sz="1200" b="1" dirty="0">
                <a:solidFill>
                  <a:schemeClr val="bg1">
                    <a:lumMod val="50000"/>
                  </a:schemeClr>
                </a:solidFill>
                <a:latin typeface="Source Sans Pro" panose="020B0503030403020204" pitchFamily="34" charset="0"/>
              </a:rPr>
              <a:t>Agenda</a:t>
            </a:r>
            <a:r>
              <a:rPr lang="en-CA" sz="1200" dirty="0">
                <a:solidFill>
                  <a:schemeClr val="bg1">
                    <a:lumMod val="50000"/>
                  </a:schemeClr>
                </a:solidFill>
                <a:latin typeface="Source Sans Pro" panose="020B0503030403020204" pitchFamily="34" charset="0"/>
              </a:rPr>
              <a:t> view of </a:t>
            </a:r>
            <a:r>
              <a:rPr lang="en-CA" sz="1200" dirty="0" smtClean="0">
                <a:solidFill>
                  <a:schemeClr val="bg1">
                    <a:lumMod val="50000"/>
                  </a:schemeClr>
                </a:solidFill>
                <a:latin typeface="Source Sans Pro" panose="020B0503030403020204" pitchFamily="34" charset="0"/>
              </a:rPr>
              <a:t>schedules </a:t>
            </a:r>
            <a:r>
              <a:rPr lang="en-CA" sz="1200" dirty="0">
                <a:solidFill>
                  <a:schemeClr val="bg1">
                    <a:lumMod val="50000"/>
                  </a:schemeClr>
                </a:solidFill>
                <a:latin typeface="Source Sans Pro" panose="020B0503030403020204" pitchFamily="34" charset="0"/>
              </a:rPr>
              <a:t>on your calendar.</a:t>
            </a:r>
          </a:p>
          <a:p>
            <a:pPr marL="171443" indent="-171443">
              <a:lnSpc>
                <a:spcPct val="150000"/>
              </a:lnSpc>
              <a:buFont typeface="Arial" panose="020B0604020202020204" pitchFamily="34" charset="0"/>
              <a:buChar char="•"/>
            </a:pPr>
            <a:r>
              <a:rPr lang="en-CA" sz="1200" dirty="0" smtClean="0">
                <a:solidFill>
                  <a:schemeClr val="bg1">
                    <a:lumMod val="50000"/>
                  </a:schemeClr>
                </a:solidFill>
                <a:latin typeface="Source Sans Pro" panose="020B0503030403020204" pitchFamily="34" charset="0"/>
              </a:rPr>
              <a:t>Change the view to </a:t>
            </a:r>
            <a:r>
              <a:rPr lang="en-CA" sz="1200" b="1" dirty="0">
                <a:solidFill>
                  <a:schemeClr val="bg1">
                    <a:lumMod val="50000"/>
                  </a:schemeClr>
                </a:solidFill>
                <a:latin typeface="Source Sans Pro" panose="020B0503030403020204" pitchFamily="34" charset="0"/>
              </a:rPr>
              <a:t>Week</a:t>
            </a:r>
            <a:r>
              <a:rPr lang="en-CA" sz="1200" dirty="0">
                <a:solidFill>
                  <a:schemeClr val="bg1">
                    <a:lumMod val="50000"/>
                  </a:schemeClr>
                </a:solidFill>
                <a:latin typeface="Source Sans Pro" panose="020B0503030403020204" pitchFamily="34" charset="0"/>
              </a:rPr>
              <a:t> or </a:t>
            </a:r>
            <a:r>
              <a:rPr lang="en-CA" sz="1200" b="1" dirty="0">
                <a:solidFill>
                  <a:schemeClr val="bg1">
                    <a:lumMod val="50000"/>
                  </a:schemeClr>
                </a:solidFill>
                <a:latin typeface="Source Sans Pro" panose="020B0503030403020204" pitchFamily="34" charset="0"/>
              </a:rPr>
              <a:t>Month</a:t>
            </a:r>
            <a:r>
              <a:rPr lang="en-CA" sz="1200" dirty="0">
                <a:solidFill>
                  <a:schemeClr val="bg1">
                    <a:lumMod val="50000"/>
                  </a:schemeClr>
                </a:solidFill>
                <a:latin typeface="Source Sans Pro" panose="020B0503030403020204" pitchFamily="34" charset="0"/>
              </a:rPr>
              <a:t> by clicking on the Agenda drop-down menu.  </a:t>
            </a:r>
            <a:r>
              <a:rPr lang="en-CA" sz="1200" dirty="0">
                <a:solidFill>
                  <a:schemeClr val="bg1">
                    <a:lumMod val="50000"/>
                  </a:schemeClr>
                </a:solidFill>
                <a:latin typeface="Source Sans Pro" panose="020B0503030403020204" pitchFamily="34" charset="0"/>
                <a:hlinkClick r:id="rId2"/>
              </a:rPr>
              <a:t>Click </a:t>
            </a:r>
            <a:r>
              <a:rPr lang="en-CA" sz="1200" dirty="0" smtClean="0">
                <a:solidFill>
                  <a:schemeClr val="bg1">
                    <a:lumMod val="50000"/>
                  </a:schemeClr>
                </a:solidFill>
                <a:latin typeface="Source Sans Pro" panose="020B0503030403020204" pitchFamily="34" charset="0"/>
                <a:hlinkClick r:id="rId2"/>
              </a:rPr>
              <a:t>here </a:t>
            </a:r>
            <a:r>
              <a:rPr lang="en-CA" sz="1200" dirty="0">
                <a:solidFill>
                  <a:schemeClr val="bg1">
                    <a:lumMod val="50000"/>
                  </a:schemeClr>
                </a:solidFill>
                <a:latin typeface="Source Sans Pro" panose="020B0503030403020204" pitchFamily="34" charset="0"/>
                <a:hlinkClick r:id="rId2"/>
              </a:rPr>
              <a:t>for instructions on using the Calendars.</a:t>
            </a:r>
            <a:endParaRPr lang="en-CA" sz="1200" dirty="0">
              <a:solidFill>
                <a:schemeClr val="bg1">
                  <a:lumMod val="50000"/>
                </a:schemeClr>
              </a:solidFill>
              <a:latin typeface="Source Sans Pro" panose="020B0503030403020204" pitchFamily="34" charset="0"/>
            </a:endParaRPr>
          </a:p>
        </p:txBody>
      </p:sp>
      <p:grpSp>
        <p:nvGrpSpPr>
          <p:cNvPr id="9" name="Group 8"/>
          <p:cNvGrpSpPr/>
          <p:nvPr/>
        </p:nvGrpSpPr>
        <p:grpSpPr>
          <a:xfrm>
            <a:off x="440283" y="1227668"/>
            <a:ext cx="2287530" cy="4555067"/>
            <a:chOff x="685800" y="514350"/>
            <a:chExt cx="1985010" cy="4162944"/>
          </a:xfrm>
        </p:grpSpPr>
        <p:pic>
          <p:nvPicPr>
            <p:cNvPr id="10" name="Picture 9" descr="iPhone-5-(black).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514350"/>
              <a:ext cx="1985010" cy="416294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1" name="Rectangle 10"/>
            <p:cNvSpPr/>
            <p:nvPr/>
          </p:nvSpPr>
          <p:spPr>
            <a:xfrm>
              <a:off x="838200" y="1123950"/>
              <a:ext cx="1676400" cy="297179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4" name="Picture 3"/>
          <p:cNvPicPr>
            <a:picLocks noChangeAspect="1"/>
          </p:cNvPicPr>
          <p:nvPr/>
        </p:nvPicPr>
        <p:blipFill>
          <a:blip r:embed="rId4"/>
          <a:stretch>
            <a:fillRect/>
          </a:stretch>
        </p:blipFill>
        <p:spPr>
          <a:xfrm>
            <a:off x="615909" y="1893857"/>
            <a:ext cx="1931887" cy="3252556"/>
          </a:xfrm>
          <a:prstGeom prst="rect">
            <a:avLst/>
          </a:prstGeom>
        </p:spPr>
      </p:pic>
      <p:pic>
        <p:nvPicPr>
          <p:cNvPr id="5" name="Picture 4"/>
          <p:cNvPicPr>
            <a:picLocks noChangeAspect="1"/>
          </p:cNvPicPr>
          <p:nvPr/>
        </p:nvPicPr>
        <p:blipFill>
          <a:blip r:embed="rId5"/>
          <a:stretch>
            <a:fillRect/>
          </a:stretch>
        </p:blipFill>
        <p:spPr>
          <a:xfrm>
            <a:off x="3810000" y="2296631"/>
            <a:ext cx="2016412" cy="3584730"/>
          </a:xfrm>
          <a:prstGeom prst="rect">
            <a:avLst/>
          </a:prstGeom>
        </p:spPr>
      </p:pic>
      <p:pic>
        <p:nvPicPr>
          <p:cNvPr id="7" name="Picture 6"/>
          <p:cNvPicPr>
            <a:picLocks noChangeAspect="1"/>
          </p:cNvPicPr>
          <p:nvPr/>
        </p:nvPicPr>
        <p:blipFill>
          <a:blip r:embed="rId6"/>
          <a:stretch>
            <a:fillRect/>
          </a:stretch>
        </p:blipFill>
        <p:spPr>
          <a:xfrm>
            <a:off x="6117771" y="2296631"/>
            <a:ext cx="2016410" cy="3584730"/>
          </a:xfrm>
          <a:prstGeom prst="rect">
            <a:avLst/>
          </a:prstGeom>
        </p:spPr>
      </p:pic>
      <p:sp>
        <p:nvSpPr>
          <p:cNvPr id="13" name="Pentagon 12"/>
          <p:cNvSpPr/>
          <p:nvPr/>
        </p:nvSpPr>
        <p:spPr>
          <a:xfrm>
            <a:off x="8641080" y="6553200"/>
            <a:ext cx="381000" cy="22860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latin typeface="Source Sans Pro" pitchFamily="34" charset="0"/>
              </a:rPr>
              <a:t>04</a:t>
            </a:r>
            <a:endParaRPr lang="en-US" sz="1000" dirty="0">
              <a:latin typeface="Source Sans Pro" pitchFamily="34" charset="0"/>
            </a:endParaRPr>
          </a:p>
        </p:txBody>
      </p:sp>
    </p:spTree>
    <p:extLst>
      <p:ext uri="{BB962C8B-B14F-4D97-AF65-F5344CB8AC3E}">
        <p14:creationId xmlns:p14="http://schemas.microsoft.com/office/powerpoint/2010/main" val="6654240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2392534" y="689107"/>
            <a:ext cx="6294266" cy="410102"/>
          </a:xfrm>
        </p:spPr>
        <p:txBody>
          <a:bodyPr>
            <a:noAutofit/>
          </a:bodyPr>
          <a:lstStyle/>
          <a:p>
            <a:r>
              <a:rPr lang="en-CA" sz="2800" dirty="0">
                <a:solidFill>
                  <a:schemeClr val="tx1">
                    <a:lumMod val="50000"/>
                    <a:lumOff val="50000"/>
                  </a:schemeClr>
                </a:solidFill>
                <a:latin typeface="Source Sans Pro" pitchFamily="34" charset="0"/>
              </a:rPr>
              <a:t>Schedules</a:t>
            </a:r>
            <a:endParaRPr lang="en-US" sz="2800" dirty="0">
              <a:solidFill>
                <a:schemeClr val="tx1">
                  <a:lumMod val="50000"/>
                  <a:lumOff val="50000"/>
                </a:schemeClr>
              </a:solidFill>
              <a:latin typeface="Source Sans Pro" pitchFamily="34" charset="0"/>
            </a:endParaRPr>
          </a:p>
        </p:txBody>
      </p:sp>
      <p:sp>
        <p:nvSpPr>
          <p:cNvPr id="8" name="Rectangle 7"/>
          <p:cNvSpPr/>
          <p:nvPr/>
        </p:nvSpPr>
        <p:spPr>
          <a:xfrm>
            <a:off x="2" y="2243668"/>
            <a:ext cx="45719" cy="3132667"/>
          </a:xfrm>
          <a:prstGeom prst="rect">
            <a:avLst/>
          </a:prstGeom>
          <a:solidFill>
            <a:srgbClr val="7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Rectangle 1"/>
          <p:cNvSpPr/>
          <p:nvPr/>
        </p:nvSpPr>
        <p:spPr>
          <a:xfrm>
            <a:off x="3276600" y="1275722"/>
            <a:ext cx="5410200" cy="3185487"/>
          </a:xfrm>
          <a:prstGeom prst="rect">
            <a:avLst/>
          </a:prstGeom>
        </p:spPr>
        <p:txBody>
          <a:bodyPr wrap="square">
            <a:spAutoFit/>
          </a:bodyPr>
          <a:lstStyle/>
          <a:p>
            <a:pPr>
              <a:lnSpc>
                <a:spcPct val="150000"/>
              </a:lnSpc>
            </a:pPr>
            <a:r>
              <a:rPr lang="en-CA" sz="1200" dirty="0">
                <a:solidFill>
                  <a:schemeClr val="bg1">
                    <a:lumMod val="50000"/>
                  </a:schemeClr>
                </a:solidFill>
                <a:latin typeface="Source Sans Pro" panose="020B0503030403020204" pitchFamily="34" charset="0"/>
              </a:rPr>
              <a:t>From any of the Calendar views you can tap a schedule to see the details.</a:t>
            </a:r>
          </a:p>
          <a:p>
            <a:pPr>
              <a:lnSpc>
                <a:spcPct val="150000"/>
              </a:lnSpc>
            </a:pPr>
            <a:r>
              <a:rPr lang="en-CA" sz="1400" b="1" dirty="0">
                <a:solidFill>
                  <a:schemeClr val="bg1">
                    <a:lumMod val="50000"/>
                  </a:schemeClr>
                </a:solidFill>
                <a:latin typeface="Source Sans Pro" panose="020B0503030403020204" pitchFamily="34" charset="0"/>
              </a:rPr>
              <a:t>Schedules Details:</a:t>
            </a:r>
          </a:p>
          <a:p>
            <a:pPr lvl="1" indent="-223829">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Date, Start/End Time and Hours (length of schedule)</a:t>
            </a:r>
          </a:p>
          <a:p>
            <a:pPr lvl="1" indent="-223829">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Client’s Name and Address (tap the address to get mapping details)</a:t>
            </a:r>
          </a:p>
          <a:p>
            <a:pPr lvl="1" indent="-223829">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Type of work </a:t>
            </a:r>
            <a:r>
              <a:rPr lang="en-CA" sz="1200" dirty="0" smtClean="0">
                <a:solidFill>
                  <a:schemeClr val="bg1">
                    <a:lumMod val="50000"/>
                  </a:schemeClr>
                </a:solidFill>
                <a:latin typeface="Source Sans Pro" panose="020B0503030403020204" pitchFamily="34" charset="0"/>
              </a:rPr>
              <a:t>you are </a:t>
            </a:r>
            <a:r>
              <a:rPr lang="en-CA" sz="1200" dirty="0">
                <a:solidFill>
                  <a:schemeClr val="bg1">
                    <a:lumMod val="50000"/>
                  </a:schemeClr>
                </a:solidFill>
                <a:latin typeface="Source Sans Pro" panose="020B0503030403020204" pitchFamily="34" charset="0"/>
              </a:rPr>
              <a:t>performing. </a:t>
            </a:r>
            <a:r>
              <a:rPr lang="en-CA" sz="1200" dirty="0" smtClean="0">
                <a:solidFill>
                  <a:schemeClr val="bg1">
                    <a:lumMod val="50000"/>
                  </a:schemeClr>
                </a:solidFill>
                <a:latin typeface="Source Sans Pro" panose="020B0503030403020204" pitchFamily="34" charset="0"/>
              </a:rPr>
              <a:t>This example shows </a:t>
            </a:r>
            <a:r>
              <a:rPr lang="en-CA" sz="1200" dirty="0">
                <a:solidFill>
                  <a:schemeClr val="bg1">
                    <a:lumMod val="50000"/>
                  </a:schemeClr>
                </a:solidFill>
                <a:latin typeface="Source Sans Pro" panose="020B0503030403020204" pitchFamily="34" charset="0"/>
              </a:rPr>
              <a:t>PCA Hourly.</a:t>
            </a:r>
          </a:p>
          <a:p>
            <a:pPr lvl="1" indent="-223829">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Estimated Paid </a:t>
            </a:r>
            <a:r>
              <a:rPr lang="en-CA" sz="1200" dirty="0" smtClean="0">
                <a:solidFill>
                  <a:schemeClr val="bg1">
                    <a:lumMod val="50000"/>
                  </a:schemeClr>
                </a:solidFill>
                <a:latin typeface="Source Sans Pro" panose="020B0503030403020204" pitchFamily="34" charset="0"/>
              </a:rPr>
              <a:t>Hours</a:t>
            </a:r>
          </a:p>
          <a:p>
            <a:pPr indent="-150177">
              <a:lnSpc>
                <a:spcPct val="150000"/>
              </a:lnSpc>
            </a:pPr>
            <a:r>
              <a:rPr lang="en-CA" sz="1200" dirty="0">
                <a:solidFill>
                  <a:schemeClr val="bg1">
                    <a:lumMod val="50000"/>
                  </a:schemeClr>
                </a:solidFill>
                <a:latin typeface="Source Sans Pro" panose="020B0503030403020204" pitchFamily="34" charset="0"/>
              </a:rPr>
              <a:t>Below is a close up view of the bottom of the schedule with explanation of the </a:t>
            </a:r>
            <a:r>
              <a:rPr lang="en-CA" sz="1200" dirty="0" smtClean="0">
                <a:solidFill>
                  <a:schemeClr val="bg1">
                    <a:lumMod val="50000"/>
                  </a:schemeClr>
                </a:solidFill>
                <a:latin typeface="Source Sans Pro" panose="020B0503030403020204" pitchFamily="34" charset="0"/>
              </a:rPr>
              <a:t>buttons</a:t>
            </a:r>
            <a:r>
              <a:rPr lang="en-CA" sz="1200" dirty="0">
                <a:solidFill>
                  <a:schemeClr val="bg1">
                    <a:lumMod val="50000"/>
                  </a:schemeClr>
                </a:solidFill>
                <a:latin typeface="Source Sans Pro" panose="020B0503030403020204" pitchFamily="34" charset="0"/>
              </a:rPr>
              <a:t>:</a:t>
            </a:r>
          </a:p>
          <a:p>
            <a:pPr lvl="1">
              <a:lnSpc>
                <a:spcPct val="150000"/>
              </a:lnSpc>
            </a:pPr>
            <a:endParaRPr lang="en-CA" sz="1200" dirty="0">
              <a:solidFill>
                <a:schemeClr val="bg1">
                  <a:lumMod val="50000"/>
                </a:schemeClr>
              </a:solidFill>
              <a:latin typeface="Source Sans Pro" panose="020B0503030403020204" pitchFamily="34" charset="0"/>
            </a:endParaRPr>
          </a:p>
          <a:p>
            <a:pPr marL="171443" indent="-171443">
              <a:lnSpc>
                <a:spcPct val="150000"/>
              </a:lnSpc>
              <a:buFont typeface="Arial" panose="020B0604020202020204" pitchFamily="34" charset="0"/>
              <a:buChar char="•"/>
            </a:pPr>
            <a:endParaRPr lang="en-CA" sz="1200" dirty="0">
              <a:solidFill>
                <a:schemeClr val="bg1">
                  <a:lumMod val="50000"/>
                </a:schemeClr>
              </a:solidFill>
              <a:latin typeface="Source Sans Pro" panose="020B0503030403020204" pitchFamily="34" charset="0"/>
            </a:endParaRPr>
          </a:p>
          <a:p>
            <a:pPr marL="628625" lvl="1" indent="-171443">
              <a:lnSpc>
                <a:spcPct val="150000"/>
              </a:lnSpc>
              <a:buFont typeface="Arial" panose="020B0604020202020204" pitchFamily="34" charset="0"/>
              <a:buChar char="•"/>
            </a:pPr>
            <a:endParaRPr lang="en-CA" sz="1200" dirty="0">
              <a:solidFill>
                <a:schemeClr val="bg1">
                  <a:lumMod val="50000"/>
                </a:schemeClr>
              </a:solidFill>
              <a:latin typeface="Source Sans Pro" panose="020B0503030403020204" pitchFamily="34" charset="0"/>
            </a:endParaRPr>
          </a:p>
        </p:txBody>
      </p:sp>
      <p:grpSp>
        <p:nvGrpSpPr>
          <p:cNvPr id="9" name="Group 8"/>
          <p:cNvGrpSpPr/>
          <p:nvPr/>
        </p:nvGrpSpPr>
        <p:grpSpPr>
          <a:xfrm>
            <a:off x="440283" y="1227668"/>
            <a:ext cx="2287530" cy="4555067"/>
            <a:chOff x="685800" y="514350"/>
            <a:chExt cx="1985010" cy="4162944"/>
          </a:xfrm>
        </p:grpSpPr>
        <p:pic>
          <p:nvPicPr>
            <p:cNvPr id="10" name="Picture 9" descr="iPhone-5-(black).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514350"/>
              <a:ext cx="1985010" cy="416294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1" name="Rectangle 10"/>
            <p:cNvSpPr/>
            <p:nvPr/>
          </p:nvSpPr>
          <p:spPr>
            <a:xfrm>
              <a:off x="838200" y="1123950"/>
              <a:ext cx="1676400" cy="297179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3" name="Picture 2"/>
          <p:cNvPicPr>
            <a:picLocks noChangeAspect="1"/>
          </p:cNvPicPr>
          <p:nvPr/>
        </p:nvPicPr>
        <p:blipFill>
          <a:blip r:embed="rId3"/>
          <a:stretch>
            <a:fillRect/>
          </a:stretch>
        </p:blipFill>
        <p:spPr>
          <a:xfrm>
            <a:off x="615910" y="1894688"/>
            <a:ext cx="1931887" cy="3251724"/>
          </a:xfrm>
          <a:prstGeom prst="rect">
            <a:avLst/>
          </a:prstGeom>
        </p:spPr>
      </p:pic>
      <p:pic>
        <p:nvPicPr>
          <p:cNvPr id="12" name="Picture 11"/>
          <p:cNvPicPr>
            <a:picLocks noChangeAspect="1"/>
          </p:cNvPicPr>
          <p:nvPr/>
        </p:nvPicPr>
        <p:blipFill>
          <a:blip r:embed="rId4"/>
          <a:stretch>
            <a:fillRect/>
          </a:stretch>
        </p:blipFill>
        <p:spPr>
          <a:xfrm>
            <a:off x="2957399" y="3552009"/>
            <a:ext cx="5354340" cy="2014288"/>
          </a:xfrm>
          <a:prstGeom prst="rect">
            <a:avLst/>
          </a:prstGeom>
        </p:spPr>
      </p:pic>
      <p:sp>
        <p:nvSpPr>
          <p:cNvPr id="15" name="Pentagon 14"/>
          <p:cNvSpPr/>
          <p:nvPr/>
        </p:nvSpPr>
        <p:spPr>
          <a:xfrm>
            <a:off x="8641080" y="6553200"/>
            <a:ext cx="381000" cy="22860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latin typeface="Source Sans Pro" pitchFamily="34" charset="0"/>
              </a:rPr>
              <a:t>05</a:t>
            </a:r>
            <a:endParaRPr lang="en-US" sz="1000" dirty="0">
              <a:latin typeface="Source Sans Pro" pitchFamily="34" charset="0"/>
            </a:endParaRPr>
          </a:p>
        </p:txBody>
      </p:sp>
    </p:spTree>
    <p:extLst>
      <p:ext uri="{BB962C8B-B14F-4D97-AF65-F5344CB8AC3E}">
        <p14:creationId xmlns:p14="http://schemas.microsoft.com/office/powerpoint/2010/main" val="16084303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2727813" y="689107"/>
            <a:ext cx="5958988" cy="410102"/>
          </a:xfrm>
        </p:spPr>
        <p:txBody>
          <a:bodyPr>
            <a:noAutofit/>
          </a:bodyPr>
          <a:lstStyle/>
          <a:p>
            <a:r>
              <a:rPr lang="en-CA" sz="2800" dirty="0">
                <a:solidFill>
                  <a:schemeClr val="tx1">
                    <a:lumMod val="50000"/>
                    <a:lumOff val="50000"/>
                  </a:schemeClr>
                </a:solidFill>
                <a:latin typeface="Source Sans Pro" pitchFamily="34" charset="0"/>
              </a:rPr>
              <a:t>Clock In &amp; Out for Schedules</a:t>
            </a:r>
            <a:endParaRPr lang="en-US" sz="2800" dirty="0">
              <a:solidFill>
                <a:schemeClr val="tx1">
                  <a:lumMod val="50000"/>
                  <a:lumOff val="50000"/>
                </a:schemeClr>
              </a:solidFill>
              <a:latin typeface="Source Sans Pro" pitchFamily="34" charset="0"/>
            </a:endParaRPr>
          </a:p>
        </p:txBody>
      </p:sp>
      <p:sp>
        <p:nvSpPr>
          <p:cNvPr id="8" name="Rectangle 7"/>
          <p:cNvSpPr/>
          <p:nvPr/>
        </p:nvSpPr>
        <p:spPr>
          <a:xfrm>
            <a:off x="2" y="2243668"/>
            <a:ext cx="45719" cy="3132667"/>
          </a:xfrm>
          <a:prstGeom prst="rect">
            <a:avLst/>
          </a:prstGeom>
          <a:solidFill>
            <a:srgbClr val="7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Rectangle 1"/>
          <p:cNvSpPr/>
          <p:nvPr/>
        </p:nvSpPr>
        <p:spPr>
          <a:xfrm>
            <a:off x="3276600" y="1270689"/>
            <a:ext cx="5410200" cy="3785652"/>
          </a:xfrm>
          <a:prstGeom prst="rect">
            <a:avLst/>
          </a:prstGeom>
        </p:spPr>
        <p:txBody>
          <a:bodyPr wrap="square">
            <a:spAutoFit/>
          </a:bodyPr>
          <a:lstStyle/>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From any of the Calendar </a:t>
            </a:r>
            <a:r>
              <a:rPr lang="en-CA" sz="1200" dirty="0" smtClean="0">
                <a:solidFill>
                  <a:schemeClr val="bg1">
                    <a:lumMod val="50000"/>
                  </a:schemeClr>
                </a:solidFill>
                <a:latin typeface="Source Sans Pro" panose="020B0503030403020204" pitchFamily="34" charset="0"/>
              </a:rPr>
              <a:t>views, </a:t>
            </a:r>
            <a:r>
              <a:rPr lang="en-CA" sz="1200" dirty="0">
                <a:solidFill>
                  <a:schemeClr val="bg1">
                    <a:lumMod val="50000"/>
                  </a:schemeClr>
                </a:solidFill>
                <a:latin typeface="Source Sans Pro" panose="020B0503030403020204" pitchFamily="34" charset="0"/>
              </a:rPr>
              <a:t>you can tap a schedule to clock in or out.</a:t>
            </a:r>
          </a:p>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Your </a:t>
            </a:r>
            <a:r>
              <a:rPr lang="en-CA" sz="1200" i="1" dirty="0">
                <a:solidFill>
                  <a:schemeClr val="bg1">
                    <a:lumMod val="50000"/>
                  </a:schemeClr>
                </a:solidFill>
                <a:latin typeface="Source Sans Pro" panose="020B0503030403020204" pitchFamily="34" charset="0"/>
              </a:rPr>
              <a:t>GPS </a:t>
            </a:r>
            <a:r>
              <a:rPr lang="en-CA" sz="1200" dirty="0">
                <a:solidFill>
                  <a:schemeClr val="bg1">
                    <a:lumMod val="50000"/>
                  </a:schemeClr>
                </a:solidFill>
                <a:latin typeface="Source Sans Pro" panose="020B0503030403020204" pitchFamily="34" charset="0"/>
              </a:rPr>
              <a:t>or</a:t>
            </a:r>
            <a:r>
              <a:rPr lang="en-CA" sz="1200" i="1" dirty="0">
                <a:solidFill>
                  <a:schemeClr val="bg1">
                    <a:lumMod val="50000"/>
                  </a:schemeClr>
                </a:solidFill>
                <a:latin typeface="Source Sans Pro" panose="020B0503030403020204" pitchFamily="34" charset="0"/>
              </a:rPr>
              <a:t> Location Services </a:t>
            </a:r>
            <a:r>
              <a:rPr lang="en-CA" sz="1200" dirty="0" smtClean="0">
                <a:solidFill>
                  <a:schemeClr val="bg1">
                    <a:lumMod val="50000"/>
                  </a:schemeClr>
                </a:solidFill>
                <a:latin typeface="Source Sans Pro" panose="020B0503030403020204" pitchFamily="34" charset="0"/>
              </a:rPr>
              <a:t>needs </a:t>
            </a:r>
            <a:r>
              <a:rPr lang="en-CA" sz="1200" dirty="0">
                <a:solidFill>
                  <a:schemeClr val="bg1">
                    <a:lumMod val="50000"/>
                  </a:schemeClr>
                </a:solidFill>
                <a:latin typeface="Source Sans Pro" panose="020B0503030403020204" pitchFamily="34" charset="0"/>
              </a:rPr>
              <a:t>to be enabled on your device. </a:t>
            </a:r>
            <a:r>
              <a:rPr lang="en-CA" sz="1200" dirty="0" smtClean="0">
                <a:solidFill>
                  <a:schemeClr val="bg1">
                    <a:lumMod val="50000"/>
                  </a:schemeClr>
                </a:solidFill>
                <a:latin typeface="Source Sans Pro" panose="020B0503030403020204" pitchFamily="34" charset="0"/>
              </a:rPr>
              <a:t> To </a:t>
            </a:r>
            <a:r>
              <a:rPr lang="en-CA" sz="1200" dirty="0">
                <a:solidFill>
                  <a:schemeClr val="bg1">
                    <a:lumMod val="50000"/>
                  </a:schemeClr>
                </a:solidFill>
                <a:latin typeface="Source Sans Pro" panose="020B0503030403020204" pitchFamily="34" charset="0"/>
              </a:rPr>
              <a:t>verify this is </a:t>
            </a:r>
            <a:r>
              <a:rPr lang="en-CA" sz="1200" dirty="0" smtClean="0">
                <a:solidFill>
                  <a:schemeClr val="bg1">
                    <a:lumMod val="50000"/>
                  </a:schemeClr>
                </a:solidFill>
                <a:latin typeface="Source Sans Pro" panose="020B0503030403020204" pitchFamily="34" charset="0"/>
              </a:rPr>
              <a:t>working, open </a:t>
            </a:r>
            <a:r>
              <a:rPr lang="en-CA" sz="1200" dirty="0">
                <a:solidFill>
                  <a:schemeClr val="bg1">
                    <a:lumMod val="50000"/>
                  </a:schemeClr>
                </a:solidFill>
                <a:latin typeface="Source Sans Pro" panose="020B0503030403020204" pitchFamily="34" charset="0"/>
              </a:rPr>
              <a:t>your maps app and make sure that it shows a pin at your current location</a:t>
            </a:r>
            <a:r>
              <a:rPr lang="en-CA" sz="1200" dirty="0" smtClean="0">
                <a:solidFill>
                  <a:schemeClr val="bg1">
                    <a:lumMod val="50000"/>
                  </a:schemeClr>
                </a:solidFill>
                <a:latin typeface="Source Sans Pro" panose="020B0503030403020204" pitchFamily="34" charset="0"/>
              </a:rPr>
              <a:t>.</a:t>
            </a:r>
          </a:p>
          <a:p>
            <a:pPr>
              <a:lnSpc>
                <a:spcPct val="150000"/>
              </a:lnSpc>
            </a:pPr>
            <a:endParaRPr lang="en-CA" sz="1200" dirty="0">
              <a:solidFill>
                <a:schemeClr val="bg1">
                  <a:lumMod val="50000"/>
                </a:schemeClr>
              </a:solidFill>
              <a:latin typeface="Source Sans Pro" panose="020B0503030403020204" pitchFamily="34" charset="0"/>
            </a:endParaRPr>
          </a:p>
          <a:p>
            <a:pPr>
              <a:lnSpc>
                <a:spcPct val="200000"/>
              </a:lnSpc>
            </a:pPr>
            <a:r>
              <a:rPr lang="en-CA" sz="1200" b="1" dirty="0" smtClean="0">
                <a:solidFill>
                  <a:schemeClr val="bg1">
                    <a:lumMod val="50000"/>
                  </a:schemeClr>
                </a:solidFill>
                <a:latin typeface="Source Sans Pro" panose="020B0503030403020204" pitchFamily="34" charset="0"/>
              </a:rPr>
              <a:t>Troubleshooting</a:t>
            </a:r>
            <a:r>
              <a:rPr lang="en-CA" sz="1200" b="1" dirty="0">
                <a:solidFill>
                  <a:schemeClr val="bg1">
                    <a:lumMod val="50000"/>
                  </a:schemeClr>
                </a:solidFill>
                <a:latin typeface="Source Sans Pro" panose="020B0503030403020204" pitchFamily="34" charset="0"/>
              </a:rPr>
              <a:t>:</a:t>
            </a:r>
            <a:endParaRPr lang="en-CA" sz="1200" dirty="0">
              <a:solidFill>
                <a:schemeClr val="bg1">
                  <a:lumMod val="50000"/>
                </a:schemeClr>
              </a:solidFill>
              <a:latin typeface="Source Sans Pro" panose="020B0503030403020204" pitchFamily="34" charset="0"/>
            </a:endParaRPr>
          </a:p>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W</a:t>
            </a:r>
            <a:r>
              <a:rPr lang="en-CA" sz="1200" dirty="0" smtClean="0">
                <a:solidFill>
                  <a:schemeClr val="bg1">
                    <a:lumMod val="50000"/>
                  </a:schemeClr>
                </a:solidFill>
                <a:latin typeface="Source Sans Pro" panose="020B0503030403020204" pitchFamily="34" charset="0"/>
              </a:rPr>
              <a:t>hen </a:t>
            </a:r>
            <a:r>
              <a:rPr lang="en-CA" sz="1200" dirty="0">
                <a:solidFill>
                  <a:schemeClr val="bg1">
                    <a:lumMod val="50000"/>
                  </a:schemeClr>
                </a:solidFill>
                <a:latin typeface="Source Sans Pro" panose="020B0503030403020204" pitchFamily="34" charset="0"/>
              </a:rPr>
              <a:t>starting or ending a visit, </a:t>
            </a:r>
            <a:r>
              <a:rPr lang="en-CA" sz="1200" dirty="0" smtClean="0">
                <a:solidFill>
                  <a:schemeClr val="bg1">
                    <a:lumMod val="50000"/>
                  </a:schemeClr>
                </a:solidFill>
                <a:latin typeface="Source Sans Pro" panose="020B0503030403020204" pitchFamily="34" charset="0"/>
              </a:rPr>
              <a:t>if you </a:t>
            </a:r>
            <a:r>
              <a:rPr lang="en-CA" sz="1200" dirty="0">
                <a:solidFill>
                  <a:schemeClr val="bg1">
                    <a:lumMod val="50000"/>
                  </a:schemeClr>
                </a:solidFill>
                <a:latin typeface="Source Sans Pro" panose="020B0503030403020204" pitchFamily="34" charset="0"/>
              </a:rPr>
              <a:t>receive an indication that you are not close enough to the location ("xx meters/yards out of range"), try moving to the front door, or stepping outside of the building to get a clear signal and refresh your location.</a:t>
            </a:r>
          </a:p>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If one or both of the Clock In or Clock Out options is not visible, you may be too far from the original scheduled time of the schedule. You may need to contact your office to adjust the schedule time in this case. </a:t>
            </a:r>
          </a:p>
        </p:txBody>
      </p:sp>
      <p:grpSp>
        <p:nvGrpSpPr>
          <p:cNvPr id="9" name="Group 8"/>
          <p:cNvGrpSpPr/>
          <p:nvPr/>
        </p:nvGrpSpPr>
        <p:grpSpPr>
          <a:xfrm>
            <a:off x="440283" y="1227668"/>
            <a:ext cx="2287530" cy="4555067"/>
            <a:chOff x="685800" y="514350"/>
            <a:chExt cx="1985010" cy="4162944"/>
          </a:xfrm>
        </p:grpSpPr>
        <p:pic>
          <p:nvPicPr>
            <p:cNvPr id="10" name="Picture 9" descr="iPhone-5-(black).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514350"/>
              <a:ext cx="1985010" cy="416294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1" name="Rectangle 10"/>
            <p:cNvSpPr/>
            <p:nvPr/>
          </p:nvSpPr>
          <p:spPr>
            <a:xfrm>
              <a:off x="838200" y="1123950"/>
              <a:ext cx="1676400" cy="297179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5" name="Picture 4"/>
          <p:cNvPicPr>
            <a:picLocks noChangeAspect="1"/>
          </p:cNvPicPr>
          <p:nvPr/>
        </p:nvPicPr>
        <p:blipFill>
          <a:blip r:embed="rId3"/>
          <a:stretch>
            <a:fillRect/>
          </a:stretch>
        </p:blipFill>
        <p:spPr>
          <a:xfrm>
            <a:off x="615908" y="1894689"/>
            <a:ext cx="1931888" cy="3251723"/>
          </a:xfrm>
          <a:prstGeom prst="rect">
            <a:avLst/>
          </a:prstGeom>
        </p:spPr>
      </p:pic>
      <p:sp>
        <p:nvSpPr>
          <p:cNvPr id="13" name="Pentagon 12"/>
          <p:cNvSpPr/>
          <p:nvPr/>
        </p:nvSpPr>
        <p:spPr>
          <a:xfrm>
            <a:off x="8641080" y="6553200"/>
            <a:ext cx="381000" cy="22860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latin typeface="Source Sans Pro" pitchFamily="34" charset="0"/>
              </a:rPr>
              <a:t>06</a:t>
            </a:r>
            <a:endParaRPr lang="en-US" sz="1000" dirty="0">
              <a:latin typeface="Source Sans Pro" pitchFamily="34" charset="0"/>
            </a:endParaRPr>
          </a:p>
        </p:txBody>
      </p:sp>
    </p:spTree>
    <p:extLst>
      <p:ext uri="{BB962C8B-B14F-4D97-AF65-F5344CB8AC3E}">
        <p14:creationId xmlns:p14="http://schemas.microsoft.com/office/powerpoint/2010/main" val="11697035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2727812" y="689107"/>
            <a:ext cx="5958987" cy="410102"/>
          </a:xfrm>
        </p:spPr>
        <p:txBody>
          <a:bodyPr>
            <a:noAutofit/>
          </a:bodyPr>
          <a:lstStyle/>
          <a:p>
            <a:r>
              <a:rPr lang="en-CA" sz="2800" dirty="0">
                <a:solidFill>
                  <a:schemeClr val="tx1">
                    <a:lumMod val="50000"/>
                    <a:lumOff val="50000"/>
                  </a:schemeClr>
                </a:solidFill>
                <a:latin typeface="Source Sans Pro" pitchFamily="34" charset="0"/>
              </a:rPr>
              <a:t>Check off Duties to Perform</a:t>
            </a:r>
            <a:endParaRPr lang="en-US" sz="2800" dirty="0">
              <a:solidFill>
                <a:schemeClr val="tx1">
                  <a:lumMod val="50000"/>
                  <a:lumOff val="50000"/>
                </a:schemeClr>
              </a:solidFill>
              <a:latin typeface="Source Sans Pro" pitchFamily="34" charset="0"/>
            </a:endParaRPr>
          </a:p>
        </p:txBody>
      </p:sp>
      <p:sp>
        <p:nvSpPr>
          <p:cNvPr id="8" name="Rectangle 7"/>
          <p:cNvSpPr/>
          <p:nvPr/>
        </p:nvSpPr>
        <p:spPr>
          <a:xfrm>
            <a:off x="2" y="2243668"/>
            <a:ext cx="45719" cy="3132667"/>
          </a:xfrm>
          <a:prstGeom prst="rect">
            <a:avLst/>
          </a:prstGeom>
          <a:solidFill>
            <a:srgbClr val="7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Rectangle 1"/>
          <p:cNvSpPr/>
          <p:nvPr/>
        </p:nvSpPr>
        <p:spPr>
          <a:xfrm>
            <a:off x="3276600" y="1270689"/>
            <a:ext cx="5410200" cy="2308324"/>
          </a:xfrm>
          <a:prstGeom prst="rect">
            <a:avLst/>
          </a:prstGeom>
        </p:spPr>
        <p:txBody>
          <a:bodyPr wrap="square">
            <a:spAutoFit/>
          </a:bodyPr>
          <a:lstStyle/>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From any of the Calendar views you can tap a schedule then tap the </a:t>
            </a:r>
            <a:r>
              <a:rPr lang="en-CA" sz="1200" i="1" dirty="0">
                <a:solidFill>
                  <a:schemeClr val="bg1">
                    <a:lumMod val="50000"/>
                  </a:schemeClr>
                </a:solidFill>
                <a:latin typeface="Source Sans Pro" panose="020B0503030403020204" pitchFamily="34" charset="0"/>
              </a:rPr>
              <a:t>Details</a:t>
            </a:r>
            <a:r>
              <a:rPr lang="en-CA" sz="1200" dirty="0">
                <a:solidFill>
                  <a:schemeClr val="bg1">
                    <a:lumMod val="50000"/>
                  </a:schemeClr>
                </a:solidFill>
                <a:latin typeface="Source Sans Pro" panose="020B0503030403020204" pitchFamily="34" charset="0"/>
              </a:rPr>
              <a:t> drop-down menu and tap </a:t>
            </a:r>
            <a:r>
              <a:rPr lang="en-CA" sz="1200" b="1" dirty="0">
                <a:solidFill>
                  <a:schemeClr val="bg1">
                    <a:lumMod val="50000"/>
                  </a:schemeClr>
                </a:solidFill>
                <a:latin typeface="Source Sans Pro" panose="020B0503030403020204" pitchFamily="34" charset="0"/>
              </a:rPr>
              <a:t>Duties to Perform</a:t>
            </a:r>
            <a:r>
              <a:rPr lang="en-CA" sz="1200" dirty="0">
                <a:solidFill>
                  <a:schemeClr val="bg1">
                    <a:lumMod val="50000"/>
                  </a:schemeClr>
                </a:solidFill>
                <a:latin typeface="Source Sans Pro" panose="020B0503030403020204" pitchFamily="34" charset="0"/>
              </a:rPr>
              <a:t>.</a:t>
            </a:r>
          </a:p>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Tap the box beside each task to </a:t>
            </a:r>
            <a:r>
              <a:rPr lang="en-CA" sz="1200" dirty="0" smtClean="0">
                <a:solidFill>
                  <a:schemeClr val="bg1">
                    <a:lumMod val="50000"/>
                  </a:schemeClr>
                </a:solidFill>
                <a:latin typeface="Source Sans Pro" panose="020B0503030403020204" pitchFamily="34" charset="0"/>
              </a:rPr>
              <a:t>show </a:t>
            </a:r>
            <a:r>
              <a:rPr lang="en-CA" sz="1200" dirty="0">
                <a:solidFill>
                  <a:schemeClr val="bg1">
                    <a:lumMod val="50000"/>
                  </a:schemeClr>
                </a:solidFill>
                <a:latin typeface="Source Sans Pro" panose="020B0503030403020204" pitchFamily="34" charset="0"/>
              </a:rPr>
              <a:t>you’ve completed the task.</a:t>
            </a:r>
          </a:p>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Click the Add button to open the </a:t>
            </a:r>
            <a:r>
              <a:rPr lang="en-CA" sz="1200" b="1" dirty="0">
                <a:solidFill>
                  <a:schemeClr val="bg1">
                    <a:lumMod val="50000"/>
                  </a:schemeClr>
                </a:solidFill>
                <a:latin typeface="Source Sans Pro" panose="020B0503030403020204" pitchFamily="34" charset="0"/>
              </a:rPr>
              <a:t>Task Chooser </a:t>
            </a:r>
            <a:r>
              <a:rPr lang="en-CA" sz="1200" dirty="0">
                <a:solidFill>
                  <a:schemeClr val="bg1">
                    <a:lumMod val="50000"/>
                  </a:schemeClr>
                </a:solidFill>
                <a:latin typeface="Source Sans Pro" panose="020B0503030403020204" pitchFamily="34" charset="0"/>
              </a:rPr>
              <a:t>screen.</a:t>
            </a:r>
          </a:p>
          <a:p>
            <a:pPr lvl="1"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Scroll through the list and tap each task you have completed to add to the current list.</a:t>
            </a:r>
          </a:p>
          <a:p>
            <a:pPr marL="173032" lvl="1"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The list will be attached to the schedule and visible to the Office Staff</a:t>
            </a:r>
          </a:p>
          <a:p>
            <a:pPr marL="628625" lvl="1" indent="-171443">
              <a:lnSpc>
                <a:spcPct val="150000"/>
              </a:lnSpc>
              <a:buFont typeface="Arial" panose="020B0604020202020204" pitchFamily="34" charset="0"/>
              <a:buChar char="•"/>
            </a:pPr>
            <a:endParaRPr lang="en-CA" sz="1200" dirty="0">
              <a:solidFill>
                <a:schemeClr val="bg1">
                  <a:lumMod val="50000"/>
                </a:schemeClr>
              </a:solidFill>
              <a:latin typeface="Source Sans Pro" panose="020B0503030403020204" pitchFamily="34" charset="0"/>
            </a:endParaRPr>
          </a:p>
        </p:txBody>
      </p:sp>
      <p:grpSp>
        <p:nvGrpSpPr>
          <p:cNvPr id="9" name="Group 8"/>
          <p:cNvGrpSpPr/>
          <p:nvPr/>
        </p:nvGrpSpPr>
        <p:grpSpPr>
          <a:xfrm>
            <a:off x="440283" y="1227668"/>
            <a:ext cx="2287530" cy="4555067"/>
            <a:chOff x="685800" y="514350"/>
            <a:chExt cx="1985010" cy="4162944"/>
          </a:xfrm>
        </p:grpSpPr>
        <p:pic>
          <p:nvPicPr>
            <p:cNvPr id="10" name="Picture 9" descr="iPhone-5-(black).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514350"/>
              <a:ext cx="1985010" cy="416294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1" name="Rectangle 10"/>
            <p:cNvSpPr/>
            <p:nvPr/>
          </p:nvSpPr>
          <p:spPr>
            <a:xfrm>
              <a:off x="838200" y="1123950"/>
              <a:ext cx="1676400" cy="297179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3" name="Picture 2"/>
          <p:cNvPicPr>
            <a:picLocks noChangeAspect="1"/>
          </p:cNvPicPr>
          <p:nvPr/>
        </p:nvPicPr>
        <p:blipFill>
          <a:blip r:embed="rId3"/>
          <a:stretch>
            <a:fillRect/>
          </a:stretch>
        </p:blipFill>
        <p:spPr>
          <a:xfrm>
            <a:off x="615910" y="1894688"/>
            <a:ext cx="1931887" cy="3251724"/>
          </a:xfrm>
          <a:prstGeom prst="rect">
            <a:avLst/>
          </a:prstGeom>
        </p:spPr>
      </p:pic>
      <p:pic>
        <p:nvPicPr>
          <p:cNvPr id="4" name="Picture 3"/>
          <p:cNvPicPr>
            <a:picLocks noChangeAspect="1"/>
          </p:cNvPicPr>
          <p:nvPr/>
        </p:nvPicPr>
        <p:blipFill>
          <a:blip r:embed="rId4"/>
          <a:stretch>
            <a:fillRect/>
          </a:stretch>
        </p:blipFill>
        <p:spPr>
          <a:xfrm>
            <a:off x="4897921" y="3251295"/>
            <a:ext cx="1954052" cy="2757174"/>
          </a:xfrm>
          <a:prstGeom prst="rect">
            <a:avLst/>
          </a:prstGeom>
        </p:spPr>
      </p:pic>
      <p:sp>
        <p:nvSpPr>
          <p:cNvPr id="13" name="Pentagon 12"/>
          <p:cNvSpPr/>
          <p:nvPr/>
        </p:nvSpPr>
        <p:spPr>
          <a:xfrm>
            <a:off x="8641080" y="6553200"/>
            <a:ext cx="381000" cy="22860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latin typeface="Source Sans Pro" pitchFamily="34" charset="0"/>
              </a:rPr>
              <a:t>07</a:t>
            </a:r>
            <a:endParaRPr lang="en-US" sz="1000" dirty="0">
              <a:latin typeface="Source Sans Pro" pitchFamily="34" charset="0"/>
            </a:endParaRPr>
          </a:p>
        </p:txBody>
      </p:sp>
    </p:spTree>
    <p:extLst>
      <p:ext uri="{BB962C8B-B14F-4D97-AF65-F5344CB8AC3E}">
        <p14:creationId xmlns:p14="http://schemas.microsoft.com/office/powerpoint/2010/main" val="35270119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2727813" y="685800"/>
            <a:ext cx="5958988" cy="410102"/>
          </a:xfrm>
        </p:spPr>
        <p:txBody>
          <a:bodyPr>
            <a:noAutofit/>
          </a:bodyPr>
          <a:lstStyle/>
          <a:p>
            <a:r>
              <a:rPr lang="en-CA" sz="2800" dirty="0">
                <a:solidFill>
                  <a:schemeClr val="tx1">
                    <a:lumMod val="50000"/>
                    <a:lumOff val="50000"/>
                  </a:schemeClr>
                </a:solidFill>
                <a:latin typeface="Source Sans Pro" pitchFamily="34" charset="0"/>
              </a:rPr>
              <a:t>Add Care Note</a:t>
            </a:r>
            <a:endParaRPr lang="en-US" sz="2800" dirty="0">
              <a:solidFill>
                <a:schemeClr val="tx1">
                  <a:lumMod val="50000"/>
                  <a:lumOff val="50000"/>
                </a:schemeClr>
              </a:solidFill>
              <a:latin typeface="Source Sans Pro" pitchFamily="34" charset="0"/>
            </a:endParaRPr>
          </a:p>
        </p:txBody>
      </p:sp>
      <p:sp>
        <p:nvSpPr>
          <p:cNvPr id="8" name="Rectangle 7"/>
          <p:cNvSpPr/>
          <p:nvPr/>
        </p:nvSpPr>
        <p:spPr>
          <a:xfrm>
            <a:off x="2" y="2243668"/>
            <a:ext cx="45719" cy="3132667"/>
          </a:xfrm>
          <a:prstGeom prst="rect">
            <a:avLst/>
          </a:prstGeom>
          <a:solidFill>
            <a:srgbClr val="7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Rectangle 1"/>
          <p:cNvSpPr/>
          <p:nvPr/>
        </p:nvSpPr>
        <p:spPr>
          <a:xfrm>
            <a:off x="3276600" y="1270689"/>
            <a:ext cx="5410200" cy="1754326"/>
          </a:xfrm>
          <a:prstGeom prst="rect">
            <a:avLst/>
          </a:prstGeom>
        </p:spPr>
        <p:txBody>
          <a:bodyPr wrap="square">
            <a:spAutoFit/>
          </a:bodyPr>
          <a:lstStyle/>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From any of the Calendar views you can tap a schedule then tap the </a:t>
            </a:r>
            <a:r>
              <a:rPr lang="en-CA" sz="1200" i="1" dirty="0">
                <a:solidFill>
                  <a:schemeClr val="bg1">
                    <a:lumMod val="50000"/>
                  </a:schemeClr>
                </a:solidFill>
                <a:latin typeface="Source Sans Pro" panose="020B0503030403020204" pitchFamily="34" charset="0"/>
              </a:rPr>
              <a:t>Details</a:t>
            </a:r>
            <a:r>
              <a:rPr lang="en-CA" sz="1200" dirty="0">
                <a:solidFill>
                  <a:schemeClr val="bg1">
                    <a:lumMod val="50000"/>
                  </a:schemeClr>
                </a:solidFill>
                <a:latin typeface="Source Sans Pro" panose="020B0503030403020204" pitchFamily="34" charset="0"/>
              </a:rPr>
              <a:t> drop-down menu and tap </a:t>
            </a:r>
            <a:r>
              <a:rPr lang="en-CA" sz="1200" b="1" dirty="0">
                <a:solidFill>
                  <a:schemeClr val="bg1">
                    <a:lumMod val="50000"/>
                  </a:schemeClr>
                </a:solidFill>
                <a:latin typeface="Source Sans Pro" panose="020B0503030403020204" pitchFamily="34" charset="0"/>
              </a:rPr>
              <a:t>Care Note</a:t>
            </a:r>
            <a:r>
              <a:rPr lang="en-CA" sz="1200" dirty="0">
                <a:solidFill>
                  <a:schemeClr val="bg1">
                    <a:lumMod val="50000"/>
                  </a:schemeClr>
                </a:solidFill>
                <a:latin typeface="Source Sans Pro" panose="020B0503030403020204" pitchFamily="34" charset="0"/>
              </a:rPr>
              <a:t>.</a:t>
            </a:r>
          </a:p>
          <a:p>
            <a:pPr marL="171443"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Click the </a:t>
            </a:r>
            <a:r>
              <a:rPr lang="en-CA" sz="1200" b="1" dirty="0">
                <a:solidFill>
                  <a:schemeClr val="bg1">
                    <a:lumMod val="50000"/>
                  </a:schemeClr>
                </a:solidFill>
                <a:latin typeface="Source Sans Pro" panose="020B0503030403020204" pitchFamily="34" charset="0"/>
              </a:rPr>
              <a:t>Add</a:t>
            </a:r>
            <a:r>
              <a:rPr lang="en-CA" sz="1200" dirty="0">
                <a:solidFill>
                  <a:schemeClr val="bg1">
                    <a:lumMod val="50000"/>
                  </a:schemeClr>
                </a:solidFill>
                <a:latin typeface="Source Sans Pro" panose="020B0503030403020204" pitchFamily="34" charset="0"/>
              </a:rPr>
              <a:t> button to open the Care Note screen.</a:t>
            </a:r>
          </a:p>
          <a:p>
            <a:pPr lvl="1" indent="-173032">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Type in a brief </a:t>
            </a:r>
            <a:r>
              <a:rPr lang="en-CA" sz="1200" dirty="0" smtClean="0">
                <a:solidFill>
                  <a:schemeClr val="bg1">
                    <a:lumMod val="50000"/>
                  </a:schemeClr>
                </a:solidFill>
                <a:latin typeface="Source Sans Pro" panose="020B0503030403020204" pitchFamily="34" charset="0"/>
              </a:rPr>
              <a:t>note, </a:t>
            </a:r>
            <a:r>
              <a:rPr lang="en-CA" sz="1200" dirty="0">
                <a:solidFill>
                  <a:schemeClr val="bg1">
                    <a:lumMod val="50000"/>
                  </a:schemeClr>
                </a:solidFill>
                <a:latin typeface="Source Sans Pro" panose="020B0503030403020204" pitchFamily="34" charset="0"/>
              </a:rPr>
              <a:t>then click </a:t>
            </a:r>
            <a:r>
              <a:rPr lang="en-CA" sz="1200" b="1" dirty="0">
                <a:solidFill>
                  <a:schemeClr val="bg1">
                    <a:lumMod val="50000"/>
                  </a:schemeClr>
                </a:solidFill>
                <a:latin typeface="Source Sans Pro" panose="020B0503030403020204" pitchFamily="34" charset="0"/>
              </a:rPr>
              <a:t>Save</a:t>
            </a:r>
            <a:r>
              <a:rPr lang="en-CA" sz="1200" dirty="0">
                <a:solidFill>
                  <a:schemeClr val="bg1">
                    <a:lumMod val="50000"/>
                  </a:schemeClr>
                </a:solidFill>
                <a:latin typeface="Source Sans Pro" panose="020B0503030403020204" pitchFamily="34" charset="0"/>
              </a:rPr>
              <a:t>.</a:t>
            </a:r>
          </a:p>
          <a:p>
            <a:pPr marL="173032" lvl="1" indent="-171443">
              <a:lnSpc>
                <a:spcPct val="150000"/>
              </a:lnSpc>
              <a:buFont typeface="Arial" panose="020B0604020202020204" pitchFamily="34" charset="0"/>
              <a:buChar char="•"/>
            </a:pPr>
            <a:r>
              <a:rPr lang="en-CA" sz="1200" dirty="0">
                <a:solidFill>
                  <a:schemeClr val="bg1">
                    <a:lumMod val="50000"/>
                  </a:schemeClr>
                </a:solidFill>
                <a:latin typeface="Source Sans Pro" panose="020B0503030403020204" pitchFamily="34" charset="0"/>
              </a:rPr>
              <a:t>The note will be attached to the schedule and visible to the Office Staff.</a:t>
            </a:r>
          </a:p>
          <a:p>
            <a:pPr marL="628625" lvl="1" indent="-171443">
              <a:lnSpc>
                <a:spcPct val="150000"/>
              </a:lnSpc>
              <a:buFont typeface="Arial" panose="020B0604020202020204" pitchFamily="34" charset="0"/>
              <a:buChar char="•"/>
            </a:pPr>
            <a:endParaRPr lang="en-CA" sz="1200" dirty="0">
              <a:solidFill>
                <a:schemeClr val="bg1">
                  <a:lumMod val="50000"/>
                </a:schemeClr>
              </a:solidFill>
              <a:latin typeface="Source Sans Pro" panose="020B0503030403020204" pitchFamily="34" charset="0"/>
            </a:endParaRPr>
          </a:p>
        </p:txBody>
      </p:sp>
      <p:grpSp>
        <p:nvGrpSpPr>
          <p:cNvPr id="9" name="Group 8"/>
          <p:cNvGrpSpPr/>
          <p:nvPr/>
        </p:nvGrpSpPr>
        <p:grpSpPr>
          <a:xfrm>
            <a:off x="440283" y="1227668"/>
            <a:ext cx="2287530" cy="4555067"/>
            <a:chOff x="685800" y="514350"/>
            <a:chExt cx="1985010" cy="4162944"/>
          </a:xfrm>
        </p:grpSpPr>
        <p:pic>
          <p:nvPicPr>
            <p:cNvPr id="10" name="Picture 9" descr="iPhone-5-(black).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514350"/>
              <a:ext cx="1985010" cy="416294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1" name="Rectangle 10"/>
            <p:cNvSpPr/>
            <p:nvPr/>
          </p:nvSpPr>
          <p:spPr>
            <a:xfrm>
              <a:off x="838200" y="1123950"/>
              <a:ext cx="1676400" cy="297179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3" name="Picture 2"/>
          <p:cNvPicPr>
            <a:picLocks noChangeAspect="1"/>
          </p:cNvPicPr>
          <p:nvPr/>
        </p:nvPicPr>
        <p:blipFill>
          <a:blip r:embed="rId3"/>
          <a:stretch>
            <a:fillRect/>
          </a:stretch>
        </p:blipFill>
        <p:spPr>
          <a:xfrm>
            <a:off x="3886200" y="3022857"/>
            <a:ext cx="3771430" cy="2295238"/>
          </a:xfrm>
          <a:prstGeom prst="rect">
            <a:avLst/>
          </a:prstGeom>
        </p:spPr>
      </p:pic>
      <p:pic>
        <p:nvPicPr>
          <p:cNvPr id="4" name="Picture 3"/>
          <p:cNvPicPr>
            <a:picLocks noChangeAspect="1"/>
          </p:cNvPicPr>
          <p:nvPr/>
        </p:nvPicPr>
        <p:blipFill>
          <a:blip r:embed="rId4"/>
          <a:stretch>
            <a:fillRect/>
          </a:stretch>
        </p:blipFill>
        <p:spPr>
          <a:xfrm>
            <a:off x="615909" y="1894688"/>
            <a:ext cx="1931887" cy="3265088"/>
          </a:xfrm>
          <a:prstGeom prst="rect">
            <a:avLst/>
          </a:prstGeom>
        </p:spPr>
      </p:pic>
      <p:sp>
        <p:nvSpPr>
          <p:cNvPr id="13" name="Pentagon 12"/>
          <p:cNvSpPr/>
          <p:nvPr/>
        </p:nvSpPr>
        <p:spPr>
          <a:xfrm>
            <a:off x="8641080" y="6553200"/>
            <a:ext cx="381000" cy="22860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latin typeface="Source Sans Pro" pitchFamily="34" charset="0"/>
              </a:rPr>
              <a:t>08</a:t>
            </a:r>
            <a:endParaRPr lang="en-US" sz="1000" dirty="0">
              <a:latin typeface="Source Sans Pro" pitchFamily="34" charset="0"/>
            </a:endParaRPr>
          </a:p>
        </p:txBody>
      </p:sp>
    </p:spTree>
    <p:extLst>
      <p:ext uri="{BB962C8B-B14F-4D97-AF65-F5344CB8AC3E}">
        <p14:creationId xmlns:p14="http://schemas.microsoft.com/office/powerpoint/2010/main" val="11436149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20000"/>
            <a:lumOff val="80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18237</TotalTime>
  <Words>896</Words>
  <Application>Microsoft Office PowerPoint</Application>
  <PresentationFormat>On-screen Show (4:3)</PresentationFormat>
  <Paragraphs>85</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Open Sans</vt:lpstr>
      <vt:lpstr>Source Sans Pro</vt:lpstr>
      <vt:lpstr>Source Sans Pro ExtraLight</vt:lpstr>
      <vt:lpstr>Office Theme</vt:lpstr>
      <vt:lpstr>HomeTrak Online</vt:lpstr>
      <vt:lpstr>PowerPoint Presentation</vt:lpstr>
      <vt:lpstr>Getting Started</vt:lpstr>
      <vt:lpstr>Log in</vt:lpstr>
      <vt:lpstr>Calendar Views</vt:lpstr>
      <vt:lpstr>Schedules</vt:lpstr>
      <vt:lpstr>Clock In &amp; Out for Schedules</vt:lpstr>
      <vt:lpstr>Check off Duties to Perform</vt:lpstr>
      <vt:lpstr>Add Care Note</vt:lpstr>
      <vt:lpstr>Capturing Signatures</vt:lpstr>
      <vt:lpstr>Saved Reports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dc:creator>
  <cp:lastModifiedBy>sue wright</cp:lastModifiedBy>
  <cp:revision>708</cp:revision>
  <cp:lastPrinted>2017-02-16T15:46:49Z</cp:lastPrinted>
  <dcterms:created xsi:type="dcterms:W3CDTF">2014-06-10T02:15:29Z</dcterms:created>
  <dcterms:modified xsi:type="dcterms:W3CDTF">2017-03-18T18:22:23Z</dcterms:modified>
</cp:coreProperties>
</file>